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image" Target="../media/image17.jp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image" Target="../media/image1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63EF9-59FD-1F48-89FC-76D2242F8810}" type="doc">
      <dgm:prSet loTypeId="urn:microsoft.com/office/officeart/2005/8/layout/cycle1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860512E9-8F28-8D4F-B493-0F63CF4B2F33}">
      <dgm:prSet phldrT="[Texto]"/>
      <dgm:spPr/>
      <dgm:t>
        <a:bodyPr/>
        <a:lstStyle/>
        <a:p>
          <a:r>
            <a:rPr lang="es-ES" dirty="0"/>
            <a:t>CLIPS</a:t>
          </a:r>
        </a:p>
      </dgm:t>
    </dgm:pt>
    <dgm:pt modelId="{D5869706-90D6-9F4D-8A62-14A388978DE4}" type="parTrans" cxnId="{F91674E6-268C-6D4F-A2B9-BFE9EE3B3D72}">
      <dgm:prSet/>
      <dgm:spPr/>
      <dgm:t>
        <a:bodyPr/>
        <a:lstStyle/>
        <a:p>
          <a:endParaRPr lang="es-ES"/>
        </a:p>
      </dgm:t>
    </dgm:pt>
    <dgm:pt modelId="{2CC498AE-F844-D84C-9830-BC4B19D7C910}" type="sibTrans" cxnId="{F91674E6-268C-6D4F-A2B9-BFE9EE3B3D72}">
      <dgm:prSet/>
      <dgm:spPr/>
      <dgm:t>
        <a:bodyPr/>
        <a:lstStyle/>
        <a:p>
          <a:endParaRPr lang="es-ES"/>
        </a:p>
      </dgm:t>
    </dgm:pt>
    <dgm:pt modelId="{13D565CD-998D-7A49-8C46-C02214EE9CF5}">
      <dgm:prSet phldrT="[Texto]"/>
      <dgm:spPr/>
      <dgm:t>
        <a:bodyPr/>
        <a:lstStyle/>
        <a:p>
          <a:pPr algn="r"/>
          <a:r>
            <a:rPr lang="es-ES" dirty="0" err="1"/>
            <a:t>Lyndon</a:t>
          </a:r>
          <a:r>
            <a:rPr lang="es-ES" dirty="0"/>
            <a:t> B. Johnson </a:t>
          </a:r>
          <a:r>
            <a:rPr lang="es-ES" dirty="0" err="1"/>
            <a:t>Space</a:t>
          </a:r>
          <a:r>
            <a:rPr lang="es-ES" dirty="0"/>
            <a:t> Center de la Nasa</a:t>
          </a:r>
        </a:p>
      </dgm:t>
    </dgm:pt>
    <dgm:pt modelId="{45815AEF-9178-4A4F-853D-1FBE9DB45740}" type="parTrans" cxnId="{523DA0A6-71CF-DF4A-A338-B8E35F451C5C}">
      <dgm:prSet/>
      <dgm:spPr/>
      <dgm:t>
        <a:bodyPr/>
        <a:lstStyle/>
        <a:p>
          <a:endParaRPr lang="es-ES"/>
        </a:p>
      </dgm:t>
    </dgm:pt>
    <dgm:pt modelId="{E2FEB1A5-BE94-9940-B760-48C0415C4AD3}" type="sibTrans" cxnId="{523DA0A6-71CF-DF4A-A338-B8E35F451C5C}">
      <dgm:prSet/>
      <dgm:spPr/>
      <dgm:t>
        <a:bodyPr/>
        <a:lstStyle/>
        <a:p>
          <a:endParaRPr lang="es-ES"/>
        </a:p>
      </dgm:t>
    </dgm:pt>
    <dgm:pt modelId="{4E663308-1BD2-274A-9B5B-C6E503A191B0}">
      <dgm:prSet phldrT="[Texto]"/>
      <dgm:spPr/>
      <dgm:t>
        <a:bodyPr/>
        <a:lstStyle/>
        <a:p>
          <a:r>
            <a:rPr lang="es-ES" dirty="0"/>
            <a:t>Mandato para comprar el Software en 1990</a:t>
          </a:r>
        </a:p>
      </dgm:t>
    </dgm:pt>
    <dgm:pt modelId="{0D0E6EFA-10D3-FE4C-A1D6-F0051DBB11F0}" type="parTrans" cxnId="{2ED8223A-1B6E-874E-90B1-15A305503E17}">
      <dgm:prSet/>
      <dgm:spPr/>
      <dgm:t>
        <a:bodyPr/>
        <a:lstStyle/>
        <a:p>
          <a:endParaRPr lang="es-ES"/>
        </a:p>
      </dgm:t>
    </dgm:pt>
    <dgm:pt modelId="{6F7AEB65-FD89-A44A-BEA0-35FD6E321733}" type="sibTrans" cxnId="{2ED8223A-1B6E-874E-90B1-15A305503E17}">
      <dgm:prSet/>
      <dgm:spPr/>
      <dgm:t>
        <a:bodyPr/>
        <a:lstStyle/>
        <a:p>
          <a:endParaRPr lang="es-ES"/>
        </a:p>
      </dgm:t>
    </dgm:pt>
    <dgm:pt modelId="{0B1AF6D3-C25C-FE4E-A996-43D14700FE70}">
      <dgm:prSet phldrT="[Texto]"/>
      <dgm:spPr/>
      <dgm:t>
        <a:bodyPr/>
        <a:lstStyle/>
        <a:p>
          <a:pPr algn="just"/>
          <a:r>
            <a:rPr lang="es-ES" dirty="0"/>
            <a:t>Sistema de Producción Integrado en Lenguaje C</a:t>
          </a:r>
        </a:p>
      </dgm:t>
    </dgm:pt>
    <dgm:pt modelId="{313E861E-1A8B-6C4B-8240-237ED3E95436}" type="parTrans" cxnId="{E7B06989-8BB2-6F48-A640-7D071A4B6D55}">
      <dgm:prSet/>
      <dgm:spPr/>
      <dgm:t>
        <a:bodyPr/>
        <a:lstStyle/>
        <a:p>
          <a:endParaRPr lang="es-ES"/>
        </a:p>
      </dgm:t>
    </dgm:pt>
    <dgm:pt modelId="{E671CA77-28AC-BC45-8292-3C4456E635A5}" type="sibTrans" cxnId="{E7B06989-8BB2-6F48-A640-7D071A4B6D55}">
      <dgm:prSet/>
      <dgm:spPr/>
      <dgm:t>
        <a:bodyPr/>
        <a:lstStyle/>
        <a:p>
          <a:endParaRPr lang="es-ES"/>
        </a:p>
      </dgm:t>
    </dgm:pt>
    <dgm:pt modelId="{B35D0A19-103F-2048-9265-CBA7ED868D6B}">
      <dgm:prSet phldrT="[Texto]"/>
      <dgm:spPr/>
      <dgm:t>
        <a:bodyPr/>
        <a:lstStyle/>
        <a:p>
          <a:pPr algn="just"/>
          <a:r>
            <a:rPr lang="es-ES" dirty="0"/>
            <a:t>1984</a:t>
          </a:r>
        </a:p>
      </dgm:t>
    </dgm:pt>
    <dgm:pt modelId="{59BA8E4E-25BA-1B42-897D-89FE61413762}" type="parTrans" cxnId="{13010F4B-27AC-DC4F-9BFA-6C5A5177B359}">
      <dgm:prSet/>
      <dgm:spPr/>
      <dgm:t>
        <a:bodyPr/>
        <a:lstStyle/>
        <a:p>
          <a:endParaRPr lang="es-ES"/>
        </a:p>
      </dgm:t>
    </dgm:pt>
    <dgm:pt modelId="{501B1949-9059-054C-94D3-F1881B5B5AA8}" type="sibTrans" cxnId="{13010F4B-27AC-DC4F-9BFA-6C5A5177B359}">
      <dgm:prSet/>
      <dgm:spPr/>
      <dgm:t>
        <a:bodyPr/>
        <a:lstStyle/>
        <a:p>
          <a:endParaRPr lang="es-ES"/>
        </a:p>
      </dgm:t>
    </dgm:pt>
    <dgm:pt modelId="{4402C2F1-CB25-AB4A-AFC7-204D169F811D}" type="pres">
      <dgm:prSet presAssocID="{C8A63EF9-59FD-1F48-89FC-76D2242F881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A5DA03E-3FCB-954D-A020-7EE856720406}" type="pres">
      <dgm:prSet presAssocID="{860512E9-8F28-8D4F-B493-0F63CF4B2F33}" presName="dummy" presStyleCnt="0"/>
      <dgm:spPr/>
    </dgm:pt>
    <dgm:pt modelId="{1FB391B5-E172-4243-9A0F-29DE8F1134EE}" type="pres">
      <dgm:prSet presAssocID="{860512E9-8F28-8D4F-B493-0F63CF4B2F33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4050275-2328-044F-9368-57FA460B4924}" type="pres">
      <dgm:prSet presAssocID="{2CC498AE-F844-D84C-9830-BC4B19D7C910}" presName="sibTrans" presStyleLbl="node1" presStyleIdx="0" presStyleCnt="5"/>
      <dgm:spPr/>
      <dgm:t>
        <a:bodyPr/>
        <a:lstStyle/>
        <a:p>
          <a:endParaRPr lang="es-ES"/>
        </a:p>
      </dgm:t>
    </dgm:pt>
    <dgm:pt modelId="{DACDF917-9A1F-7B4C-B2BF-2EE0F746185A}" type="pres">
      <dgm:prSet presAssocID="{13D565CD-998D-7A49-8C46-C02214EE9CF5}" presName="dummy" presStyleCnt="0"/>
      <dgm:spPr/>
    </dgm:pt>
    <dgm:pt modelId="{86D48F77-52BA-994A-84EE-A813906AB687}" type="pres">
      <dgm:prSet presAssocID="{13D565CD-998D-7A49-8C46-C02214EE9CF5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971ACDF-6541-D44F-9610-68F1D29D50CF}" type="pres">
      <dgm:prSet presAssocID="{E2FEB1A5-BE94-9940-B760-48C0415C4AD3}" presName="sibTrans" presStyleLbl="node1" presStyleIdx="1" presStyleCnt="5"/>
      <dgm:spPr/>
      <dgm:t>
        <a:bodyPr/>
        <a:lstStyle/>
        <a:p>
          <a:endParaRPr lang="es-ES"/>
        </a:p>
      </dgm:t>
    </dgm:pt>
    <dgm:pt modelId="{BE843117-D3A1-864C-932E-AF8620A075C9}" type="pres">
      <dgm:prSet presAssocID="{4E663308-1BD2-274A-9B5B-C6E503A191B0}" presName="dummy" presStyleCnt="0"/>
      <dgm:spPr/>
    </dgm:pt>
    <dgm:pt modelId="{763B136E-980F-224E-B4A3-B163866810C0}" type="pres">
      <dgm:prSet presAssocID="{4E663308-1BD2-274A-9B5B-C6E503A191B0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B7DE81-9750-AF43-BA28-66C97AF21415}" type="pres">
      <dgm:prSet presAssocID="{6F7AEB65-FD89-A44A-BEA0-35FD6E321733}" presName="sibTrans" presStyleLbl="node1" presStyleIdx="2" presStyleCnt="5"/>
      <dgm:spPr/>
      <dgm:t>
        <a:bodyPr/>
        <a:lstStyle/>
        <a:p>
          <a:endParaRPr lang="es-ES"/>
        </a:p>
      </dgm:t>
    </dgm:pt>
    <dgm:pt modelId="{6EE58CCE-8094-D945-B3DC-858DB6C85FE4}" type="pres">
      <dgm:prSet presAssocID="{0B1AF6D3-C25C-FE4E-A996-43D14700FE70}" presName="dummy" presStyleCnt="0"/>
      <dgm:spPr/>
    </dgm:pt>
    <dgm:pt modelId="{6522931C-328D-C143-9EDF-D6F7BFE99712}" type="pres">
      <dgm:prSet presAssocID="{0B1AF6D3-C25C-FE4E-A996-43D14700FE70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409C3F-612E-B64D-9FD2-DD9DFC0B77C6}" type="pres">
      <dgm:prSet presAssocID="{E671CA77-28AC-BC45-8292-3C4456E635A5}" presName="sibTrans" presStyleLbl="node1" presStyleIdx="3" presStyleCnt="5"/>
      <dgm:spPr/>
      <dgm:t>
        <a:bodyPr/>
        <a:lstStyle/>
        <a:p>
          <a:endParaRPr lang="es-ES"/>
        </a:p>
      </dgm:t>
    </dgm:pt>
    <dgm:pt modelId="{886909CF-D520-CB42-9285-DF6172AC6B08}" type="pres">
      <dgm:prSet presAssocID="{B35D0A19-103F-2048-9265-CBA7ED868D6B}" presName="dummy" presStyleCnt="0"/>
      <dgm:spPr/>
    </dgm:pt>
    <dgm:pt modelId="{66337A58-50D1-D946-A3A8-5154FC38DE41}" type="pres">
      <dgm:prSet presAssocID="{B35D0A19-103F-2048-9265-CBA7ED868D6B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E0185CA-AEDE-4947-81EF-93F447846F99}" type="pres">
      <dgm:prSet presAssocID="{501B1949-9059-054C-94D3-F1881B5B5AA8}" presName="sibTrans" presStyleLbl="node1" presStyleIdx="4" presStyleCnt="5"/>
      <dgm:spPr/>
      <dgm:t>
        <a:bodyPr/>
        <a:lstStyle/>
        <a:p>
          <a:endParaRPr lang="es-ES"/>
        </a:p>
      </dgm:t>
    </dgm:pt>
  </dgm:ptLst>
  <dgm:cxnLst>
    <dgm:cxn modelId="{9670F932-A483-A540-855D-C7F1682BAC43}" type="presOf" srcId="{2CC498AE-F844-D84C-9830-BC4B19D7C910}" destId="{24050275-2328-044F-9368-57FA460B4924}" srcOrd="0" destOrd="0" presId="urn:microsoft.com/office/officeart/2005/8/layout/cycle1"/>
    <dgm:cxn modelId="{192F9DF6-F073-FB41-939C-091DE01AA10F}" type="presOf" srcId="{860512E9-8F28-8D4F-B493-0F63CF4B2F33}" destId="{1FB391B5-E172-4243-9A0F-29DE8F1134EE}" srcOrd="0" destOrd="0" presId="urn:microsoft.com/office/officeart/2005/8/layout/cycle1"/>
    <dgm:cxn modelId="{D560F25C-0D2A-2C44-ABE6-BBA7B5C6AD74}" type="presOf" srcId="{B35D0A19-103F-2048-9265-CBA7ED868D6B}" destId="{66337A58-50D1-D946-A3A8-5154FC38DE41}" srcOrd="0" destOrd="0" presId="urn:microsoft.com/office/officeart/2005/8/layout/cycle1"/>
    <dgm:cxn modelId="{86033B72-5240-6943-8ECF-BE67BD49EB07}" type="presOf" srcId="{501B1949-9059-054C-94D3-F1881B5B5AA8}" destId="{9E0185CA-AEDE-4947-81EF-93F447846F99}" srcOrd="0" destOrd="0" presId="urn:microsoft.com/office/officeart/2005/8/layout/cycle1"/>
    <dgm:cxn modelId="{2ED8223A-1B6E-874E-90B1-15A305503E17}" srcId="{C8A63EF9-59FD-1F48-89FC-76D2242F8810}" destId="{4E663308-1BD2-274A-9B5B-C6E503A191B0}" srcOrd="2" destOrd="0" parTransId="{0D0E6EFA-10D3-FE4C-A1D6-F0051DBB11F0}" sibTransId="{6F7AEB65-FD89-A44A-BEA0-35FD6E321733}"/>
    <dgm:cxn modelId="{102025B3-13BB-7D4A-BE9E-DE44FF3D5B34}" type="presOf" srcId="{C8A63EF9-59FD-1F48-89FC-76D2242F8810}" destId="{4402C2F1-CB25-AB4A-AFC7-204D169F811D}" srcOrd="0" destOrd="0" presId="urn:microsoft.com/office/officeart/2005/8/layout/cycle1"/>
    <dgm:cxn modelId="{D4ADAF00-912D-D345-B52D-33DE7F650B72}" type="presOf" srcId="{6F7AEB65-FD89-A44A-BEA0-35FD6E321733}" destId="{85B7DE81-9750-AF43-BA28-66C97AF21415}" srcOrd="0" destOrd="0" presId="urn:microsoft.com/office/officeart/2005/8/layout/cycle1"/>
    <dgm:cxn modelId="{B87C8592-A583-804D-96C8-074EFEFBFEE8}" type="presOf" srcId="{4E663308-1BD2-274A-9B5B-C6E503A191B0}" destId="{763B136E-980F-224E-B4A3-B163866810C0}" srcOrd="0" destOrd="0" presId="urn:microsoft.com/office/officeart/2005/8/layout/cycle1"/>
    <dgm:cxn modelId="{5977EE07-8E19-384A-84A9-3EE510D42ED7}" type="presOf" srcId="{0B1AF6D3-C25C-FE4E-A996-43D14700FE70}" destId="{6522931C-328D-C143-9EDF-D6F7BFE99712}" srcOrd="0" destOrd="0" presId="urn:microsoft.com/office/officeart/2005/8/layout/cycle1"/>
    <dgm:cxn modelId="{13010F4B-27AC-DC4F-9BFA-6C5A5177B359}" srcId="{C8A63EF9-59FD-1F48-89FC-76D2242F8810}" destId="{B35D0A19-103F-2048-9265-CBA7ED868D6B}" srcOrd="4" destOrd="0" parTransId="{59BA8E4E-25BA-1B42-897D-89FE61413762}" sibTransId="{501B1949-9059-054C-94D3-F1881B5B5AA8}"/>
    <dgm:cxn modelId="{F91674E6-268C-6D4F-A2B9-BFE9EE3B3D72}" srcId="{C8A63EF9-59FD-1F48-89FC-76D2242F8810}" destId="{860512E9-8F28-8D4F-B493-0F63CF4B2F33}" srcOrd="0" destOrd="0" parTransId="{D5869706-90D6-9F4D-8A62-14A388978DE4}" sibTransId="{2CC498AE-F844-D84C-9830-BC4B19D7C910}"/>
    <dgm:cxn modelId="{E7B06989-8BB2-6F48-A640-7D071A4B6D55}" srcId="{C8A63EF9-59FD-1F48-89FC-76D2242F8810}" destId="{0B1AF6D3-C25C-FE4E-A996-43D14700FE70}" srcOrd="3" destOrd="0" parTransId="{313E861E-1A8B-6C4B-8240-237ED3E95436}" sibTransId="{E671CA77-28AC-BC45-8292-3C4456E635A5}"/>
    <dgm:cxn modelId="{8BDBA4D1-5C9D-7E41-A862-D2AC89751DE9}" type="presOf" srcId="{E671CA77-28AC-BC45-8292-3C4456E635A5}" destId="{88409C3F-612E-B64D-9FD2-DD9DFC0B77C6}" srcOrd="0" destOrd="0" presId="urn:microsoft.com/office/officeart/2005/8/layout/cycle1"/>
    <dgm:cxn modelId="{523DA0A6-71CF-DF4A-A338-B8E35F451C5C}" srcId="{C8A63EF9-59FD-1F48-89FC-76D2242F8810}" destId="{13D565CD-998D-7A49-8C46-C02214EE9CF5}" srcOrd="1" destOrd="0" parTransId="{45815AEF-9178-4A4F-853D-1FBE9DB45740}" sibTransId="{E2FEB1A5-BE94-9940-B760-48C0415C4AD3}"/>
    <dgm:cxn modelId="{BD6CDEB8-67DD-8244-8103-3D3B5EA64425}" type="presOf" srcId="{13D565CD-998D-7A49-8C46-C02214EE9CF5}" destId="{86D48F77-52BA-994A-84EE-A813906AB687}" srcOrd="0" destOrd="0" presId="urn:microsoft.com/office/officeart/2005/8/layout/cycle1"/>
    <dgm:cxn modelId="{C8131F4C-EAF7-3142-B359-90C820F204EA}" type="presOf" srcId="{E2FEB1A5-BE94-9940-B760-48C0415C4AD3}" destId="{6971ACDF-6541-D44F-9610-68F1D29D50CF}" srcOrd="0" destOrd="0" presId="urn:microsoft.com/office/officeart/2005/8/layout/cycle1"/>
    <dgm:cxn modelId="{95D4E0FE-51C6-3245-B4E0-DB4599D53851}" type="presParOf" srcId="{4402C2F1-CB25-AB4A-AFC7-204D169F811D}" destId="{BA5DA03E-3FCB-954D-A020-7EE856720406}" srcOrd="0" destOrd="0" presId="urn:microsoft.com/office/officeart/2005/8/layout/cycle1"/>
    <dgm:cxn modelId="{37584433-6F02-4D41-8553-7FFC753F2913}" type="presParOf" srcId="{4402C2F1-CB25-AB4A-AFC7-204D169F811D}" destId="{1FB391B5-E172-4243-9A0F-29DE8F1134EE}" srcOrd="1" destOrd="0" presId="urn:microsoft.com/office/officeart/2005/8/layout/cycle1"/>
    <dgm:cxn modelId="{0BCAA9F5-D1DC-6641-BA05-4A2460085572}" type="presParOf" srcId="{4402C2F1-CB25-AB4A-AFC7-204D169F811D}" destId="{24050275-2328-044F-9368-57FA460B4924}" srcOrd="2" destOrd="0" presId="urn:microsoft.com/office/officeart/2005/8/layout/cycle1"/>
    <dgm:cxn modelId="{F7855D82-8F20-B54C-A748-11F2DEA2D08C}" type="presParOf" srcId="{4402C2F1-CB25-AB4A-AFC7-204D169F811D}" destId="{DACDF917-9A1F-7B4C-B2BF-2EE0F746185A}" srcOrd="3" destOrd="0" presId="urn:microsoft.com/office/officeart/2005/8/layout/cycle1"/>
    <dgm:cxn modelId="{8198B059-665F-1A41-A0F8-D19F6EDAA71F}" type="presParOf" srcId="{4402C2F1-CB25-AB4A-AFC7-204D169F811D}" destId="{86D48F77-52BA-994A-84EE-A813906AB687}" srcOrd="4" destOrd="0" presId="urn:microsoft.com/office/officeart/2005/8/layout/cycle1"/>
    <dgm:cxn modelId="{74E490AA-9E56-564A-B427-DFE7F2749CCD}" type="presParOf" srcId="{4402C2F1-CB25-AB4A-AFC7-204D169F811D}" destId="{6971ACDF-6541-D44F-9610-68F1D29D50CF}" srcOrd="5" destOrd="0" presId="urn:microsoft.com/office/officeart/2005/8/layout/cycle1"/>
    <dgm:cxn modelId="{8E3E94C5-E52E-A743-B3EB-54463F693049}" type="presParOf" srcId="{4402C2F1-CB25-AB4A-AFC7-204D169F811D}" destId="{BE843117-D3A1-864C-932E-AF8620A075C9}" srcOrd="6" destOrd="0" presId="urn:microsoft.com/office/officeart/2005/8/layout/cycle1"/>
    <dgm:cxn modelId="{81F1E9C8-7106-6A4E-8E29-D8981A7E7F6F}" type="presParOf" srcId="{4402C2F1-CB25-AB4A-AFC7-204D169F811D}" destId="{763B136E-980F-224E-B4A3-B163866810C0}" srcOrd="7" destOrd="0" presId="urn:microsoft.com/office/officeart/2005/8/layout/cycle1"/>
    <dgm:cxn modelId="{0F7E884E-9959-1745-A8C2-DC8198969697}" type="presParOf" srcId="{4402C2F1-CB25-AB4A-AFC7-204D169F811D}" destId="{85B7DE81-9750-AF43-BA28-66C97AF21415}" srcOrd="8" destOrd="0" presId="urn:microsoft.com/office/officeart/2005/8/layout/cycle1"/>
    <dgm:cxn modelId="{AF900F2C-5855-6944-A184-8261B2ACCDA7}" type="presParOf" srcId="{4402C2F1-CB25-AB4A-AFC7-204D169F811D}" destId="{6EE58CCE-8094-D945-B3DC-858DB6C85FE4}" srcOrd="9" destOrd="0" presId="urn:microsoft.com/office/officeart/2005/8/layout/cycle1"/>
    <dgm:cxn modelId="{4357F4CA-D6DE-8142-98CD-EE48940C6F02}" type="presParOf" srcId="{4402C2F1-CB25-AB4A-AFC7-204D169F811D}" destId="{6522931C-328D-C143-9EDF-D6F7BFE99712}" srcOrd="10" destOrd="0" presId="urn:microsoft.com/office/officeart/2005/8/layout/cycle1"/>
    <dgm:cxn modelId="{A9928A03-6884-AC46-ACD6-437BEFF91C5B}" type="presParOf" srcId="{4402C2F1-CB25-AB4A-AFC7-204D169F811D}" destId="{88409C3F-612E-B64D-9FD2-DD9DFC0B77C6}" srcOrd="11" destOrd="0" presId="urn:microsoft.com/office/officeart/2005/8/layout/cycle1"/>
    <dgm:cxn modelId="{4EA5D1E6-46FB-3144-B3B9-3324E592A48F}" type="presParOf" srcId="{4402C2F1-CB25-AB4A-AFC7-204D169F811D}" destId="{886909CF-D520-CB42-9285-DF6172AC6B08}" srcOrd="12" destOrd="0" presId="urn:microsoft.com/office/officeart/2005/8/layout/cycle1"/>
    <dgm:cxn modelId="{486DD39C-AF3F-7F4D-B516-DB00DD556A40}" type="presParOf" srcId="{4402C2F1-CB25-AB4A-AFC7-204D169F811D}" destId="{66337A58-50D1-D946-A3A8-5154FC38DE41}" srcOrd="13" destOrd="0" presId="urn:microsoft.com/office/officeart/2005/8/layout/cycle1"/>
    <dgm:cxn modelId="{BE219D10-A0B4-9345-A860-94014D12F229}" type="presParOf" srcId="{4402C2F1-CB25-AB4A-AFC7-204D169F811D}" destId="{9E0185CA-AEDE-4947-81EF-93F447846F99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70B36C7-A8AC-5B42-9E3C-F81CADFD2D9B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DAFD35CA-7C01-C546-9062-324DCED463A8}">
      <dgm:prSet phldrT="[Texto]"/>
      <dgm:spPr/>
      <dgm:t>
        <a:bodyPr/>
        <a:lstStyle/>
        <a:p>
          <a:r>
            <a:rPr lang="es-ES"/>
            <a:t>Todo Hecho</a:t>
          </a:r>
        </a:p>
      </dgm:t>
    </dgm:pt>
    <dgm:pt modelId="{6024A987-6745-5946-AE8E-5DB37D4581E1}" type="parTrans" cxnId="{5182D0DD-7084-874C-BD00-BA7E56CDF3A6}">
      <dgm:prSet/>
      <dgm:spPr/>
      <dgm:t>
        <a:bodyPr/>
        <a:lstStyle/>
        <a:p>
          <a:endParaRPr lang="es-ES"/>
        </a:p>
      </dgm:t>
    </dgm:pt>
    <dgm:pt modelId="{A98D0D71-7293-534D-A6A1-8369CBCDBE66}" type="sibTrans" cxnId="{5182D0DD-7084-874C-BD00-BA7E56CDF3A6}">
      <dgm:prSet/>
      <dgm:spPr/>
      <dgm:t>
        <a:bodyPr/>
        <a:lstStyle/>
        <a:p>
          <a:endParaRPr lang="es-ES"/>
        </a:p>
      </dgm:t>
    </dgm:pt>
    <dgm:pt modelId="{E990015B-BC2C-6541-ABEE-108FD4D9EB5A}" type="asst">
      <dgm:prSet phldrT="[Texto]"/>
      <dgm:spPr/>
      <dgm:t>
        <a:bodyPr/>
        <a:lstStyle/>
        <a:p>
          <a:r>
            <a:rPr lang="es-ES"/>
            <a:t>Tiene un índice único</a:t>
          </a:r>
        </a:p>
      </dgm:t>
    </dgm:pt>
    <dgm:pt modelId="{447AFFA8-8FC0-D642-BBF9-6829790EFC63}" type="parTrans" cxnId="{8C3E9A2C-0941-D441-BCFB-183CCAC0CA77}">
      <dgm:prSet/>
      <dgm:spPr/>
      <dgm:t>
        <a:bodyPr/>
        <a:lstStyle/>
        <a:p>
          <a:endParaRPr lang="es-ES"/>
        </a:p>
      </dgm:t>
    </dgm:pt>
    <dgm:pt modelId="{9E97199C-101D-6C49-9FD6-39083C9164AB}" type="sibTrans" cxnId="{8C3E9A2C-0941-D441-BCFB-183CCAC0CA77}">
      <dgm:prSet/>
      <dgm:spPr/>
      <dgm:t>
        <a:bodyPr/>
        <a:lstStyle/>
        <a:p>
          <a:endParaRPr lang="es-ES"/>
        </a:p>
      </dgm:t>
    </dgm:pt>
    <dgm:pt modelId="{FBEADBE2-426C-EE46-B93B-9BA69F4B7278}">
      <dgm:prSet phldrT="[Texto]"/>
      <dgm:spPr/>
      <dgm:t>
        <a:bodyPr/>
        <a:lstStyle/>
        <a:p>
          <a:r>
            <a:rPr lang="es-ES"/>
            <a:t>Asignado por CLIPS</a:t>
          </a:r>
        </a:p>
      </dgm:t>
    </dgm:pt>
    <dgm:pt modelId="{0496A98E-C889-A843-98C7-1B94BF7C91EB}" type="parTrans" cxnId="{7B3F2FD1-6D66-1B47-A403-E788E070F2D5}">
      <dgm:prSet/>
      <dgm:spPr/>
      <dgm:t>
        <a:bodyPr/>
        <a:lstStyle/>
        <a:p>
          <a:endParaRPr lang="es-ES"/>
        </a:p>
      </dgm:t>
    </dgm:pt>
    <dgm:pt modelId="{5E3939F2-287C-E241-8F87-A5FFBDD09226}" type="sibTrans" cxnId="{7B3F2FD1-6D66-1B47-A403-E788E070F2D5}">
      <dgm:prSet/>
      <dgm:spPr/>
      <dgm:t>
        <a:bodyPr/>
        <a:lstStyle/>
        <a:p>
          <a:endParaRPr lang="es-ES"/>
        </a:p>
      </dgm:t>
    </dgm:pt>
    <dgm:pt modelId="{7D4ADBEF-29F2-0E4B-AC08-72CACA650439}">
      <dgm:prSet phldrT="[Texto]"/>
      <dgm:spPr/>
      <dgm:t>
        <a:bodyPr/>
        <a:lstStyle/>
        <a:p>
          <a:r>
            <a:rPr lang="es-ES"/>
            <a:t>Resulta muy útil almacenarlo en una variable</a:t>
          </a:r>
        </a:p>
      </dgm:t>
    </dgm:pt>
    <dgm:pt modelId="{40961932-FF75-DB43-A3EE-E7B97A421F48}" type="parTrans" cxnId="{F65B6926-31FD-F142-876C-C19D9DAED1BC}">
      <dgm:prSet/>
      <dgm:spPr/>
      <dgm:t>
        <a:bodyPr/>
        <a:lstStyle/>
        <a:p>
          <a:endParaRPr lang="es-ES"/>
        </a:p>
      </dgm:t>
    </dgm:pt>
    <dgm:pt modelId="{AAA827CA-777B-0F4C-BF23-60A1D1E896C2}" type="sibTrans" cxnId="{F65B6926-31FD-F142-876C-C19D9DAED1BC}">
      <dgm:prSet/>
      <dgm:spPr/>
      <dgm:t>
        <a:bodyPr/>
        <a:lstStyle/>
        <a:p>
          <a:endParaRPr lang="es-ES"/>
        </a:p>
      </dgm:t>
    </dgm:pt>
    <dgm:pt modelId="{62C1D974-D0CD-174B-88BD-65496BC22138}">
      <dgm:prSet phldrT="[Texto]"/>
      <dgm:spPr/>
      <dgm:t>
        <a:bodyPr/>
        <a:lstStyle/>
        <a:p>
          <a:r>
            <a:rPr lang="es-PA"/>
            <a:t>Con la finalidad de poder referenciar el hecho al que refiere ese índice</a:t>
          </a:r>
          <a:endParaRPr lang="es-ES"/>
        </a:p>
      </dgm:t>
    </dgm:pt>
    <dgm:pt modelId="{FF48C547-3B3A-FD4C-9FBD-738BD5C192AE}" type="parTrans" cxnId="{F9F1B940-04FE-C942-89FC-11AC16E995D7}">
      <dgm:prSet/>
      <dgm:spPr/>
      <dgm:t>
        <a:bodyPr/>
        <a:lstStyle/>
        <a:p>
          <a:endParaRPr lang="es-ES"/>
        </a:p>
      </dgm:t>
    </dgm:pt>
    <dgm:pt modelId="{4CCBE0CA-C1F3-D04A-B39B-A3322FBF2614}" type="sibTrans" cxnId="{F9F1B940-04FE-C942-89FC-11AC16E995D7}">
      <dgm:prSet/>
      <dgm:spPr/>
      <dgm:t>
        <a:bodyPr/>
        <a:lstStyle/>
        <a:p>
          <a:endParaRPr lang="es-ES"/>
        </a:p>
      </dgm:t>
    </dgm:pt>
    <dgm:pt modelId="{F4094022-640B-A144-8867-99C5ED2EEC5E}" type="pres">
      <dgm:prSet presAssocID="{770B36C7-A8AC-5B42-9E3C-F81CADFD2D9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0946C465-FD1C-9E4B-9C17-CD7EFDD17019}" type="pres">
      <dgm:prSet presAssocID="{DAFD35CA-7C01-C546-9062-324DCED463A8}" presName="hierRoot1" presStyleCnt="0">
        <dgm:presLayoutVars>
          <dgm:hierBranch val="init"/>
        </dgm:presLayoutVars>
      </dgm:prSet>
      <dgm:spPr/>
    </dgm:pt>
    <dgm:pt modelId="{D24FF769-F161-B349-B8EB-84C52CE43AC2}" type="pres">
      <dgm:prSet presAssocID="{DAFD35CA-7C01-C546-9062-324DCED463A8}" presName="rootComposite1" presStyleCnt="0"/>
      <dgm:spPr/>
    </dgm:pt>
    <dgm:pt modelId="{5F8B026E-AB70-FC44-9B2D-E333F7DE6832}" type="pres">
      <dgm:prSet presAssocID="{DAFD35CA-7C01-C546-9062-324DCED463A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C2F3D04-A3A8-FF44-98F0-7F0510B6ECCF}" type="pres">
      <dgm:prSet presAssocID="{DAFD35CA-7C01-C546-9062-324DCED463A8}" presName="rootConnector1" presStyleLbl="node1" presStyleIdx="0" presStyleCnt="0"/>
      <dgm:spPr/>
      <dgm:t>
        <a:bodyPr/>
        <a:lstStyle/>
        <a:p>
          <a:endParaRPr lang="es-ES"/>
        </a:p>
      </dgm:t>
    </dgm:pt>
    <dgm:pt modelId="{697D4121-1723-8D4C-BF32-F585353CA42B}" type="pres">
      <dgm:prSet presAssocID="{DAFD35CA-7C01-C546-9062-324DCED463A8}" presName="hierChild2" presStyleCnt="0"/>
      <dgm:spPr/>
    </dgm:pt>
    <dgm:pt modelId="{4FE6FC8A-6E0E-2040-A935-592E48829B32}" type="pres">
      <dgm:prSet presAssocID="{0496A98E-C889-A843-98C7-1B94BF7C91EB}" presName="Name37" presStyleLbl="parChTrans1D2" presStyleIdx="0" presStyleCnt="4"/>
      <dgm:spPr/>
      <dgm:t>
        <a:bodyPr/>
        <a:lstStyle/>
        <a:p>
          <a:endParaRPr lang="es-ES"/>
        </a:p>
      </dgm:t>
    </dgm:pt>
    <dgm:pt modelId="{308FD625-2A9D-384F-9E54-4AB6E6C50220}" type="pres">
      <dgm:prSet presAssocID="{FBEADBE2-426C-EE46-B93B-9BA69F4B7278}" presName="hierRoot2" presStyleCnt="0">
        <dgm:presLayoutVars>
          <dgm:hierBranch val="init"/>
        </dgm:presLayoutVars>
      </dgm:prSet>
      <dgm:spPr/>
    </dgm:pt>
    <dgm:pt modelId="{5658863E-FAE4-214E-A171-2A8318FD2C7F}" type="pres">
      <dgm:prSet presAssocID="{FBEADBE2-426C-EE46-B93B-9BA69F4B7278}" presName="rootComposite" presStyleCnt="0"/>
      <dgm:spPr/>
    </dgm:pt>
    <dgm:pt modelId="{106319CC-21A6-2947-AC70-E0C084AEAFA0}" type="pres">
      <dgm:prSet presAssocID="{FBEADBE2-426C-EE46-B93B-9BA69F4B7278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28E7E31-5E73-D345-8396-B82EDAC39891}" type="pres">
      <dgm:prSet presAssocID="{FBEADBE2-426C-EE46-B93B-9BA69F4B7278}" presName="rootConnector" presStyleLbl="node2" presStyleIdx="0" presStyleCnt="3"/>
      <dgm:spPr/>
      <dgm:t>
        <a:bodyPr/>
        <a:lstStyle/>
        <a:p>
          <a:endParaRPr lang="es-ES"/>
        </a:p>
      </dgm:t>
    </dgm:pt>
    <dgm:pt modelId="{0128869B-7665-FA40-8797-60DAE1368A77}" type="pres">
      <dgm:prSet presAssocID="{FBEADBE2-426C-EE46-B93B-9BA69F4B7278}" presName="hierChild4" presStyleCnt="0"/>
      <dgm:spPr/>
    </dgm:pt>
    <dgm:pt modelId="{02ADE76B-8797-644C-A7BD-9843C18DF76D}" type="pres">
      <dgm:prSet presAssocID="{FBEADBE2-426C-EE46-B93B-9BA69F4B7278}" presName="hierChild5" presStyleCnt="0"/>
      <dgm:spPr/>
    </dgm:pt>
    <dgm:pt modelId="{6C62835B-8B77-0D4F-87E8-CC723ABDC81F}" type="pres">
      <dgm:prSet presAssocID="{40961932-FF75-DB43-A3EE-E7B97A421F48}" presName="Name37" presStyleLbl="parChTrans1D2" presStyleIdx="1" presStyleCnt="4"/>
      <dgm:spPr/>
      <dgm:t>
        <a:bodyPr/>
        <a:lstStyle/>
        <a:p>
          <a:endParaRPr lang="es-ES"/>
        </a:p>
      </dgm:t>
    </dgm:pt>
    <dgm:pt modelId="{319F948B-1D2C-8247-91A6-87C39E7B2357}" type="pres">
      <dgm:prSet presAssocID="{7D4ADBEF-29F2-0E4B-AC08-72CACA650439}" presName="hierRoot2" presStyleCnt="0">
        <dgm:presLayoutVars>
          <dgm:hierBranch val="init"/>
        </dgm:presLayoutVars>
      </dgm:prSet>
      <dgm:spPr/>
    </dgm:pt>
    <dgm:pt modelId="{4A756D70-BF7A-D144-9044-9394BB5AAB61}" type="pres">
      <dgm:prSet presAssocID="{7D4ADBEF-29F2-0E4B-AC08-72CACA650439}" presName="rootComposite" presStyleCnt="0"/>
      <dgm:spPr/>
    </dgm:pt>
    <dgm:pt modelId="{FE148430-3F2A-BC40-B2FC-711BEAFC6173}" type="pres">
      <dgm:prSet presAssocID="{7D4ADBEF-29F2-0E4B-AC08-72CACA65043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00468E-64A4-2F44-9F87-A930828981CD}" type="pres">
      <dgm:prSet presAssocID="{7D4ADBEF-29F2-0E4B-AC08-72CACA650439}" presName="rootConnector" presStyleLbl="node2" presStyleIdx="1" presStyleCnt="3"/>
      <dgm:spPr/>
      <dgm:t>
        <a:bodyPr/>
        <a:lstStyle/>
        <a:p>
          <a:endParaRPr lang="es-ES"/>
        </a:p>
      </dgm:t>
    </dgm:pt>
    <dgm:pt modelId="{D67805B7-4E35-4544-A8ED-21C392F177FB}" type="pres">
      <dgm:prSet presAssocID="{7D4ADBEF-29F2-0E4B-AC08-72CACA650439}" presName="hierChild4" presStyleCnt="0"/>
      <dgm:spPr/>
    </dgm:pt>
    <dgm:pt modelId="{3CCB017E-E13A-BA48-ABAC-2315C8661C7D}" type="pres">
      <dgm:prSet presAssocID="{7D4ADBEF-29F2-0E4B-AC08-72CACA650439}" presName="hierChild5" presStyleCnt="0"/>
      <dgm:spPr/>
    </dgm:pt>
    <dgm:pt modelId="{35C84AD9-1A62-4146-98A9-D3B0F8B02D9F}" type="pres">
      <dgm:prSet presAssocID="{FF48C547-3B3A-FD4C-9FBD-738BD5C192AE}" presName="Name37" presStyleLbl="parChTrans1D2" presStyleIdx="2" presStyleCnt="4"/>
      <dgm:spPr/>
      <dgm:t>
        <a:bodyPr/>
        <a:lstStyle/>
        <a:p>
          <a:endParaRPr lang="es-ES"/>
        </a:p>
      </dgm:t>
    </dgm:pt>
    <dgm:pt modelId="{37070BD0-75C5-CC41-8876-ABFB21EDB642}" type="pres">
      <dgm:prSet presAssocID="{62C1D974-D0CD-174B-88BD-65496BC22138}" presName="hierRoot2" presStyleCnt="0">
        <dgm:presLayoutVars>
          <dgm:hierBranch val="init"/>
        </dgm:presLayoutVars>
      </dgm:prSet>
      <dgm:spPr/>
    </dgm:pt>
    <dgm:pt modelId="{74885D45-2856-AB4B-A514-0C218E8679BD}" type="pres">
      <dgm:prSet presAssocID="{62C1D974-D0CD-174B-88BD-65496BC22138}" presName="rootComposite" presStyleCnt="0"/>
      <dgm:spPr/>
    </dgm:pt>
    <dgm:pt modelId="{2A2CFE9A-0015-0047-92CD-E86722818AFA}" type="pres">
      <dgm:prSet presAssocID="{62C1D974-D0CD-174B-88BD-65496BC22138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C564A26-39D1-5C40-85F2-3EEF5DACDF5E}" type="pres">
      <dgm:prSet presAssocID="{62C1D974-D0CD-174B-88BD-65496BC22138}" presName="rootConnector" presStyleLbl="node2" presStyleIdx="2" presStyleCnt="3"/>
      <dgm:spPr/>
      <dgm:t>
        <a:bodyPr/>
        <a:lstStyle/>
        <a:p>
          <a:endParaRPr lang="es-ES"/>
        </a:p>
      </dgm:t>
    </dgm:pt>
    <dgm:pt modelId="{B2EFB9D7-F9E6-0847-82B5-06E1C3BBFBBD}" type="pres">
      <dgm:prSet presAssocID="{62C1D974-D0CD-174B-88BD-65496BC22138}" presName="hierChild4" presStyleCnt="0"/>
      <dgm:spPr/>
    </dgm:pt>
    <dgm:pt modelId="{C4279E80-DA1F-754C-B744-5FA4424F252E}" type="pres">
      <dgm:prSet presAssocID="{62C1D974-D0CD-174B-88BD-65496BC22138}" presName="hierChild5" presStyleCnt="0"/>
      <dgm:spPr/>
    </dgm:pt>
    <dgm:pt modelId="{ED80D4F5-A2FA-334B-8C0A-C2764D8947E9}" type="pres">
      <dgm:prSet presAssocID="{DAFD35CA-7C01-C546-9062-324DCED463A8}" presName="hierChild3" presStyleCnt="0"/>
      <dgm:spPr/>
    </dgm:pt>
    <dgm:pt modelId="{3E9D144D-E5A2-0946-9A99-99ADFC9ADC0D}" type="pres">
      <dgm:prSet presAssocID="{447AFFA8-8FC0-D642-BBF9-6829790EFC63}" presName="Name111" presStyleLbl="parChTrans1D2" presStyleIdx="3" presStyleCnt="4"/>
      <dgm:spPr/>
      <dgm:t>
        <a:bodyPr/>
        <a:lstStyle/>
        <a:p>
          <a:endParaRPr lang="es-ES"/>
        </a:p>
      </dgm:t>
    </dgm:pt>
    <dgm:pt modelId="{F3EACEF1-1619-CD48-9C3B-C1F3573E8EAC}" type="pres">
      <dgm:prSet presAssocID="{E990015B-BC2C-6541-ABEE-108FD4D9EB5A}" presName="hierRoot3" presStyleCnt="0">
        <dgm:presLayoutVars>
          <dgm:hierBranch val="init"/>
        </dgm:presLayoutVars>
      </dgm:prSet>
      <dgm:spPr/>
    </dgm:pt>
    <dgm:pt modelId="{2D0F7BBE-5403-C748-ADA6-46C57F368D9A}" type="pres">
      <dgm:prSet presAssocID="{E990015B-BC2C-6541-ABEE-108FD4D9EB5A}" presName="rootComposite3" presStyleCnt="0"/>
      <dgm:spPr/>
    </dgm:pt>
    <dgm:pt modelId="{57041B6F-3D2F-A242-B8AE-662CFE6733EC}" type="pres">
      <dgm:prSet presAssocID="{E990015B-BC2C-6541-ABEE-108FD4D9EB5A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CD17228-60E7-1F4C-8D8D-1ABF5165670E}" type="pres">
      <dgm:prSet presAssocID="{E990015B-BC2C-6541-ABEE-108FD4D9EB5A}" presName="rootConnector3" presStyleLbl="asst1" presStyleIdx="0" presStyleCnt="1"/>
      <dgm:spPr/>
      <dgm:t>
        <a:bodyPr/>
        <a:lstStyle/>
        <a:p>
          <a:endParaRPr lang="es-ES"/>
        </a:p>
      </dgm:t>
    </dgm:pt>
    <dgm:pt modelId="{675C0290-C7DE-EA45-852E-BBD2EB24272C}" type="pres">
      <dgm:prSet presAssocID="{E990015B-BC2C-6541-ABEE-108FD4D9EB5A}" presName="hierChild6" presStyleCnt="0"/>
      <dgm:spPr/>
    </dgm:pt>
    <dgm:pt modelId="{8AE7CAFB-1E56-1E49-843B-97313A72C92A}" type="pres">
      <dgm:prSet presAssocID="{E990015B-BC2C-6541-ABEE-108FD4D9EB5A}" presName="hierChild7" presStyleCnt="0"/>
      <dgm:spPr/>
    </dgm:pt>
  </dgm:ptLst>
  <dgm:cxnLst>
    <dgm:cxn modelId="{052F225F-0185-DE49-BE8D-20257721EC6B}" type="presOf" srcId="{770B36C7-A8AC-5B42-9E3C-F81CADFD2D9B}" destId="{F4094022-640B-A144-8867-99C5ED2EEC5E}" srcOrd="0" destOrd="0" presId="urn:microsoft.com/office/officeart/2005/8/layout/orgChart1"/>
    <dgm:cxn modelId="{8B79254B-5B6F-7B40-98A5-B6F1C317EB83}" type="presOf" srcId="{FBEADBE2-426C-EE46-B93B-9BA69F4B7278}" destId="{F28E7E31-5E73-D345-8396-B82EDAC39891}" srcOrd="1" destOrd="0" presId="urn:microsoft.com/office/officeart/2005/8/layout/orgChart1"/>
    <dgm:cxn modelId="{DA1CF02A-759C-4C46-89EB-88F3544EF163}" type="presOf" srcId="{0496A98E-C889-A843-98C7-1B94BF7C91EB}" destId="{4FE6FC8A-6E0E-2040-A935-592E48829B32}" srcOrd="0" destOrd="0" presId="urn:microsoft.com/office/officeart/2005/8/layout/orgChart1"/>
    <dgm:cxn modelId="{1DA77107-0F4C-7042-B251-283E80040097}" type="presOf" srcId="{447AFFA8-8FC0-D642-BBF9-6829790EFC63}" destId="{3E9D144D-E5A2-0946-9A99-99ADFC9ADC0D}" srcOrd="0" destOrd="0" presId="urn:microsoft.com/office/officeart/2005/8/layout/orgChart1"/>
    <dgm:cxn modelId="{F58F0550-A558-0440-B90F-03EC172ED5A0}" type="presOf" srcId="{62C1D974-D0CD-174B-88BD-65496BC22138}" destId="{AC564A26-39D1-5C40-85F2-3EEF5DACDF5E}" srcOrd="1" destOrd="0" presId="urn:microsoft.com/office/officeart/2005/8/layout/orgChart1"/>
    <dgm:cxn modelId="{A5898F9C-F706-6A4A-96FB-67C64A93C027}" type="presOf" srcId="{7D4ADBEF-29F2-0E4B-AC08-72CACA650439}" destId="{7000468E-64A4-2F44-9F87-A930828981CD}" srcOrd="1" destOrd="0" presId="urn:microsoft.com/office/officeart/2005/8/layout/orgChart1"/>
    <dgm:cxn modelId="{5DEB422F-906F-3C40-A955-01107BE4A578}" type="presOf" srcId="{E990015B-BC2C-6541-ABEE-108FD4D9EB5A}" destId="{57041B6F-3D2F-A242-B8AE-662CFE6733EC}" srcOrd="0" destOrd="0" presId="urn:microsoft.com/office/officeart/2005/8/layout/orgChart1"/>
    <dgm:cxn modelId="{F9F1B940-04FE-C942-89FC-11AC16E995D7}" srcId="{DAFD35CA-7C01-C546-9062-324DCED463A8}" destId="{62C1D974-D0CD-174B-88BD-65496BC22138}" srcOrd="3" destOrd="0" parTransId="{FF48C547-3B3A-FD4C-9FBD-738BD5C192AE}" sibTransId="{4CCBE0CA-C1F3-D04A-B39B-A3322FBF2614}"/>
    <dgm:cxn modelId="{7B3F2FD1-6D66-1B47-A403-E788E070F2D5}" srcId="{DAFD35CA-7C01-C546-9062-324DCED463A8}" destId="{FBEADBE2-426C-EE46-B93B-9BA69F4B7278}" srcOrd="1" destOrd="0" parTransId="{0496A98E-C889-A843-98C7-1B94BF7C91EB}" sibTransId="{5E3939F2-287C-E241-8F87-A5FFBDD09226}"/>
    <dgm:cxn modelId="{52DE4E49-1053-8E4A-BF8D-73C796E05171}" type="presOf" srcId="{40961932-FF75-DB43-A3EE-E7B97A421F48}" destId="{6C62835B-8B77-0D4F-87E8-CC723ABDC81F}" srcOrd="0" destOrd="0" presId="urn:microsoft.com/office/officeart/2005/8/layout/orgChart1"/>
    <dgm:cxn modelId="{5182D0DD-7084-874C-BD00-BA7E56CDF3A6}" srcId="{770B36C7-A8AC-5B42-9E3C-F81CADFD2D9B}" destId="{DAFD35CA-7C01-C546-9062-324DCED463A8}" srcOrd="0" destOrd="0" parTransId="{6024A987-6745-5946-AE8E-5DB37D4581E1}" sibTransId="{A98D0D71-7293-534D-A6A1-8369CBCDBE66}"/>
    <dgm:cxn modelId="{E4C28B50-997E-F342-84E5-A8E41C19F733}" type="presOf" srcId="{62C1D974-D0CD-174B-88BD-65496BC22138}" destId="{2A2CFE9A-0015-0047-92CD-E86722818AFA}" srcOrd="0" destOrd="0" presId="urn:microsoft.com/office/officeart/2005/8/layout/orgChart1"/>
    <dgm:cxn modelId="{7B25AD46-9CD4-E74C-8C20-609B24045568}" type="presOf" srcId="{DAFD35CA-7C01-C546-9062-324DCED463A8}" destId="{EC2F3D04-A3A8-FF44-98F0-7F0510B6ECCF}" srcOrd="1" destOrd="0" presId="urn:microsoft.com/office/officeart/2005/8/layout/orgChart1"/>
    <dgm:cxn modelId="{94163232-CCCD-F84C-A211-3090A9AC9EE4}" type="presOf" srcId="{DAFD35CA-7C01-C546-9062-324DCED463A8}" destId="{5F8B026E-AB70-FC44-9B2D-E333F7DE6832}" srcOrd="0" destOrd="0" presId="urn:microsoft.com/office/officeart/2005/8/layout/orgChart1"/>
    <dgm:cxn modelId="{CDFFDD34-2DE0-E94A-B8FE-7C0CDE731B19}" type="presOf" srcId="{FBEADBE2-426C-EE46-B93B-9BA69F4B7278}" destId="{106319CC-21A6-2947-AC70-E0C084AEAFA0}" srcOrd="0" destOrd="0" presId="urn:microsoft.com/office/officeart/2005/8/layout/orgChart1"/>
    <dgm:cxn modelId="{FB0E25C6-3EC1-334A-BBD0-60C11F54764B}" type="presOf" srcId="{E990015B-BC2C-6541-ABEE-108FD4D9EB5A}" destId="{7CD17228-60E7-1F4C-8D8D-1ABF5165670E}" srcOrd="1" destOrd="0" presId="urn:microsoft.com/office/officeart/2005/8/layout/orgChart1"/>
    <dgm:cxn modelId="{8C3E9A2C-0941-D441-BCFB-183CCAC0CA77}" srcId="{DAFD35CA-7C01-C546-9062-324DCED463A8}" destId="{E990015B-BC2C-6541-ABEE-108FD4D9EB5A}" srcOrd="0" destOrd="0" parTransId="{447AFFA8-8FC0-D642-BBF9-6829790EFC63}" sibTransId="{9E97199C-101D-6C49-9FD6-39083C9164AB}"/>
    <dgm:cxn modelId="{EBEADD9C-A464-4146-A0F2-7C6CF39DAB4D}" type="presOf" srcId="{FF48C547-3B3A-FD4C-9FBD-738BD5C192AE}" destId="{35C84AD9-1A62-4146-98A9-D3B0F8B02D9F}" srcOrd="0" destOrd="0" presId="urn:microsoft.com/office/officeart/2005/8/layout/orgChart1"/>
    <dgm:cxn modelId="{F65B6926-31FD-F142-876C-C19D9DAED1BC}" srcId="{DAFD35CA-7C01-C546-9062-324DCED463A8}" destId="{7D4ADBEF-29F2-0E4B-AC08-72CACA650439}" srcOrd="2" destOrd="0" parTransId="{40961932-FF75-DB43-A3EE-E7B97A421F48}" sibTransId="{AAA827CA-777B-0F4C-BF23-60A1D1E896C2}"/>
    <dgm:cxn modelId="{F3C6BC10-D8E2-464D-B9BE-97685A34942A}" type="presOf" srcId="{7D4ADBEF-29F2-0E4B-AC08-72CACA650439}" destId="{FE148430-3F2A-BC40-B2FC-711BEAFC6173}" srcOrd="0" destOrd="0" presId="urn:microsoft.com/office/officeart/2005/8/layout/orgChart1"/>
    <dgm:cxn modelId="{FBE262C7-C51C-FF4F-86A6-F1B51EFE3175}" type="presParOf" srcId="{F4094022-640B-A144-8867-99C5ED2EEC5E}" destId="{0946C465-FD1C-9E4B-9C17-CD7EFDD17019}" srcOrd="0" destOrd="0" presId="urn:microsoft.com/office/officeart/2005/8/layout/orgChart1"/>
    <dgm:cxn modelId="{559A0EB9-CC06-9D48-A5CF-9AEA4E3815DB}" type="presParOf" srcId="{0946C465-FD1C-9E4B-9C17-CD7EFDD17019}" destId="{D24FF769-F161-B349-B8EB-84C52CE43AC2}" srcOrd="0" destOrd="0" presId="urn:microsoft.com/office/officeart/2005/8/layout/orgChart1"/>
    <dgm:cxn modelId="{937FF8B9-B79A-224D-8062-0AE65DB8AB26}" type="presParOf" srcId="{D24FF769-F161-B349-B8EB-84C52CE43AC2}" destId="{5F8B026E-AB70-FC44-9B2D-E333F7DE6832}" srcOrd="0" destOrd="0" presId="urn:microsoft.com/office/officeart/2005/8/layout/orgChart1"/>
    <dgm:cxn modelId="{1EE58565-CB53-184C-BB4F-B02141678471}" type="presParOf" srcId="{D24FF769-F161-B349-B8EB-84C52CE43AC2}" destId="{EC2F3D04-A3A8-FF44-98F0-7F0510B6ECCF}" srcOrd="1" destOrd="0" presId="urn:microsoft.com/office/officeart/2005/8/layout/orgChart1"/>
    <dgm:cxn modelId="{02712FA0-5709-BB42-9C80-6A1BBFD7EBAD}" type="presParOf" srcId="{0946C465-FD1C-9E4B-9C17-CD7EFDD17019}" destId="{697D4121-1723-8D4C-BF32-F585353CA42B}" srcOrd="1" destOrd="0" presId="urn:microsoft.com/office/officeart/2005/8/layout/orgChart1"/>
    <dgm:cxn modelId="{ABE245EA-DB55-8444-BC44-A67720454D4B}" type="presParOf" srcId="{697D4121-1723-8D4C-BF32-F585353CA42B}" destId="{4FE6FC8A-6E0E-2040-A935-592E48829B32}" srcOrd="0" destOrd="0" presId="urn:microsoft.com/office/officeart/2005/8/layout/orgChart1"/>
    <dgm:cxn modelId="{F4EFCE18-8A67-324B-BB5D-080C7B0991AF}" type="presParOf" srcId="{697D4121-1723-8D4C-BF32-F585353CA42B}" destId="{308FD625-2A9D-384F-9E54-4AB6E6C50220}" srcOrd="1" destOrd="0" presId="urn:microsoft.com/office/officeart/2005/8/layout/orgChart1"/>
    <dgm:cxn modelId="{9865A50F-9DDE-B946-855B-BE8302AF39DF}" type="presParOf" srcId="{308FD625-2A9D-384F-9E54-4AB6E6C50220}" destId="{5658863E-FAE4-214E-A171-2A8318FD2C7F}" srcOrd="0" destOrd="0" presId="urn:microsoft.com/office/officeart/2005/8/layout/orgChart1"/>
    <dgm:cxn modelId="{DA9BF68E-3087-1A48-9705-6178955B3134}" type="presParOf" srcId="{5658863E-FAE4-214E-A171-2A8318FD2C7F}" destId="{106319CC-21A6-2947-AC70-E0C084AEAFA0}" srcOrd="0" destOrd="0" presId="urn:microsoft.com/office/officeart/2005/8/layout/orgChart1"/>
    <dgm:cxn modelId="{96B8CDFC-9035-3746-9290-F65F35CC884E}" type="presParOf" srcId="{5658863E-FAE4-214E-A171-2A8318FD2C7F}" destId="{F28E7E31-5E73-D345-8396-B82EDAC39891}" srcOrd="1" destOrd="0" presId="urn:microsoft.com/office/officeart/2005/8/layout/orgChart1"/>
    <dgm:cxn modelId="{F1A320FE-DED1-B643-9EE6-6808F09EA099}" type="presParOf" srcId="{308FD625-2A9D-384F-9E54-4AB6E6C50220}" destId="{0128869B-7665-FA40-8797-60DAE1368A77}" srcOrd="1" destOrd="0" presId="urn:microsoft.com/office/officeart/2005/8/layout/orgChart1"/>
    <dgm:cxn modelId="{83660801-2C3C-8143-9470-ED6B54DFA1D7}" type="presParOf" srcId="{308FD625-2A9D-384F-9E54-4AB6E6C50220}" destId="{02ADE76B-8797-644C-A7BD-9843C18DF76D}" srcOrd="2" destOrd="0" presId="urn:microsoft.com/office/officeart/2005/8/layout/orgChart1"/>
    <dgm:cxn modelId="{1AFDB41E-B219-8C43-BBE6-92C391D08CDE}" type="presParOf" srcId="{697D4121-1723-8D4C-BF32-F585353CA42B}" destId="{6C62835B-8B77-0D4F-87E8-CC723ABDC81F}" srcOrd="2" destOrd="0" presId="urn:microsoft.com/office/officeart/2005/8/layout/orgChart1"/>
    <dgm:cxn modelId="{DE48EB44-FC30-0F47-9576-B8E886449905}" type="presParOf" srcId="{697D4121-1723-8D4C-BF32-F585353CA42B}" destId="{319F948B-1D2C-8247-91A6-87C39E7B2357}" srcOrd="3" destOrd="0" presId="urn:microsoft.com/office/officeart/2005/8/layout/orgChart1"/>
    <dgm:cxn modelId="{57830A42-851E-C142-A6D1-F20F3E1C90F6}" type="presParOf" srcId="{319F948B-1D2C-8247-91A6-87C39E7B2357}" destId="{4A756D70-BF7A-D144-9044-9394BB5AAB61}" srcOrd="0" destOrd="0" presId="urn:microsoft.com/office/officeart/2005/8/layout/orgChart1"/>
    <dgm:cxn modelId="{55B78770-9454-9A41-BCB9-727E6C1E777D}" type="presParOf" srcId="{4A756D70-BF7A-D144-9044-9394BB5AAB61}" destId="{FE148430-3F2A-BC40-B2FC-711BEAFC6173}" srcOrd="0" destOrd="0" presId="urn:microsoft.com/office/officeart/2005/8/layout/orgChart1"/>
    <dgm:cxn modelId="{267C9540-F1C0-B44D-BA9B-BC17C337B92A}" type="presParOf" srcId="{4A756D70-BF7A-D144-9044-9394BB5AAB61}" destId="{7000468E-64A4-2F44-9F87-A930828981CD}" srcOrd="1" destOrd="0" presId="urn:microsoft.com/office/officeart/2005/8/layout/orgChart1"/>
    <dgm:cxn modelId="{C8C10FC5-C60F-E244-9E6E-529B39D22315}" type="presParOf" srcId="{319F948B-1D2C-8247-91A6-87C39E7B2357}" destId="{D67805B7-4E35-4544-A8ED-21C392F177FB}" srcOrd="1" destOrd="0" presId="urn:microsoft.com/office/officeart/2005/8/layout/orgChart1"/>
    <dgm:cxn modelId="{74DAFA1C-E39D-1241-A98F-CE0C30BB5E65}" type="presParOf" srcId="{319F948B-1D2C-8247-91A6-87C39E7B2357}" destId="{3CCB017E-E13A-BA48-ABAC-2315C8661C7D}" srcOrd="2" destOrd="0" presId="urn:microsoft.com/office/officeart/2005/8/layout/orgChart1"/>
    <dgm:cxn modelId="{835C40AD-F16A-134A-B9C7-CECB31C960F4}" type="presParOf" srcId="{697D4121-1723-8D4C-BF32-F585353CA42B}" destId="{35C84AD9-1A62-4146-98A9-D3B0F8B02D9F}" srcOrd="4" destOrd="0" presId="urn:microsoft.com/office/officeart/2005/8/layout/orgChart1"/>
    <dgm:cxn modelId="{0EBD1DB6-E9C5-8043-9512-95DF6F44ACA6}" type="presParOf" srcId="{697D4121-1723-8D4C-BF32-F585353CA42B}" destId="{37070BD0-75C5-CC41-8876-ABFB21EDB642}" srcOrd="5" destOrd="0" presId="urn:microsoft.com/office/officeart/2005/8/layout/orgChart1"/>
    <dgm:cxn modelId="{1151C38F-0DA8-204C-8767-2F0AE29451B8}" type="presParOf" srcId="{37070BD0-75C5-CC41-8876-ABFB21EDB642}" destId="{74885D45-2856-AB4B-A514-0C218E8679BD}" srcOrd="0" destOrd="0" presId="urn:microsoft.com/office/officeart/2005/8/layout/orgChart1"/>
    <dgm:cxn modelId="{EFEE13CF-B4AC-CD49-B6F2-1EC8079C1F35}" type="presParOf" srcId="{74885D45-2856-AB4B-A514-0C218E8679BD}" destId="{2A2CFE9A-0015-0047-92CD-E86722818AFA}" srcOrd="0" destOrd="0" presId="urn:microsoft.com/office/officeart/2005/8/layout/orgChart1"/>
    <dgm:cxn modelId="{B12A2108-3EBE-DE46-BCC4-35A87B6745D5}" type="presParOf" srcId="{74885D45-2856-AB4B-A514-0C218E8679BD}" destId="{AC564A26-39D1-5C40-85F2-3EEF5DACDF5E}" srcOrd="1" destOrd="0" presId="urn:microsoft.com/office/officeart/2005/8/layout/orgChart1"/>
    <dgm:cxn modelId="{B6C0F98D-9C5C-7C48-9588-2D450889A652}" type="presParOf" srcId="{37070BD0-75C5-CC41-8876-ABFB21EDB642}" destId="{B2EFB9D7-F9E6-0847-82B5-06E1C3BBFBBD}" srcOrd="1" destOrd="0" presId="urn:microsoft.com/office/officeart/2005/8/layout/orgChart1"/>
    <dgm:cxn modelId="{73EB67C9-308F-E345-900D-D82CF2CBCD7D}" type="presParOf" srcId="{37070BD0-75C5-CC41-8876-ABFB21EDB642}" destId="{C4279E80-DA1F-754C-B744-5FA4424F252E}" srcOrd="2" destOrd="0" presId="urn:microsoft.com/office/officeart/2005/8/layout/orgChart1"/>
    <dgm:cxn modelId="{9626E94B-B409-B645-8DD3-504E5FF47F3E}" type="presParOf" srcId="{0946C465-FD1C-9E4B-9C17-CD7EFDD17019}" destId="{ED80D4F5-A2FA-334B-8C0A-C2764D8947E9}" srcOrd="2" destOrd="0" presId="urn:microsoft.com/office/officeart/2005/8/layout/orgChart1"/>
    <dgm:cxn modelId="{09E276BB-D537-694F-892F-83B4CD9CD768}" type="presParOf" srcId="{ED80D4F5-A2FA-334B-8C0A-C2764D8947E9}" destId="{3E9D144D-E5A2-0946-9A99-99ADFC9ADC0D}" srcOrd="0" destOrd="0" presId="urn:microsoft.com/office/officeart/2005/8/layout/orgChart1"/>
    <dgm:cxn modelId="{A7E37AA3-3F70-7142-B02A-845A544E7E90}" type="presParOf" srcId="{ED80D4F5-A2FA-334B-8C0A-C2764D8947E9}" destId="{F3EACEF1-1619-CD48-9C3B-C1F3573E8EAC}" srcOrd="1" destOrd="0" presId="urn:microsoft.com/office/officeart/2005/8/layout/orgChart1"/>
    <dgm:cxn modelId="{03261A9F-C6F6-5348-A378-32C3359C7215}" type="presParOf" srcId="{F3EACEF1-1619-CD48-9C3B-C1F3573E8EAC}" destId="{2D0F7BBE-5403-C748-ADA6-46C57F368D9A}" srcOrd="0" destOrd="0" presId="urn:microsoft.com/office/officeart/2005/8/layout/orgChart1"/>
    <dgm:cxn modelId="{E3595882-078A-E24E-8AAA-C6C06A1D028D}" type="presParOf" srcId="{2D0F7BBE-5403-C748-ADA6-46C57F368D9A}" destId="{57041B6F-3D2F-A242-B8AE-662CFE6733EC}" srcOrd="0" destOrd="0" presId="urn:microsoft.com/office/officeart/2005/8/layout/orgChart1"/>
    <dgm:cxn modelId="{EF5D6A39-D9A3-6B42-AC40-E382DF2C123C}" type="presParOf" srcId="{2D0F7BBE-5403-C748-ADA6-46C57F368D9A}" destId="{7CD17228-60E7-1F4C-8D8D-1ABF5165670E}" srcOrd="1" destOrd="0" presId="urn:microsoft.com/office/officeart/2005/8/layout/orgChart1"/>
    <dgm:cxn modelId="{73DF8395-2D00-6844-AB3D-BACCF33F45C5}" type="presParOf" srcId="{F3EACEF1-1619-CD48-9C3B-C1F3573E8EAC}" destId="{675C0290-C7DE-EA45-852E-BBD2EB24272C}" srcOrd="1" destOrd="0" presId="urn:microsoft.com/office/officeart/2005/8/layout/orgChart1"/>
    <dgm:cxn modelId="{7CF6BFE3-2CBF-C540-BBA9-35C07F5B18B0}" type="presParOf" srcId="{F3EACEF1-1619-CD48-9C3B-C1F3573E8EAC}" destId="{8AE7CAFB-1E56-1E49-843B-97313A72C92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21690-6A13-FA4B-94A0-C44E82260BCB}" type="doc">
      <dgm:prSet loTypeId="urn:microsoft.com/office/officeart/2005/8/layout/lProcess3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6509DA41-14E3-2B49-BD62-B3A3B7CB5BA9}">
      <dgm:prSet phldrT="[Texto]" custT="1"/>
      <dgm:spPr/>
      <dgm:t>
        <a:bodyPr/>
        <a:lstStyle/>
        <a:p>
          <a:pPr algn="ctr"/>
          <a:r>
            <a:rPr lang="es-PA" sz="1600" b="1" dirty="0"/>
            <a:t>REPRESENTACIÓN DEL CONOCIMIENTO</a:t>
          </a:r>
          <a:endParaRPr lang="es-ES" sz="1600" dirty="0"/>
        </a:p>
      </dgm:t>
    </dgm:pt>
    <dgm:pt modelId="{D2867DFB-DB91-9944-8C19-BED35F0B7DB1}" type="parTrans" cxnId="{08826924-74F0-FA4B-BDC6-6814C2781C59}">
      <dgm:prSet/>
      <dgm:spPr/>
      <dgm:t>
        <a:bodyPr/>
        <a:lstStyle/>
        <a:p>
          <a:endParaRPr lang="es-ES"/>
        </a:p>
      </dgm:t>
    </dgm:pt>
    <dgm:pt modelId="{99CF9FA6-1CB1-374E-A298-D00DC0D507A0}" type="sibTrans" cxnId="{08826924-74F0-FA4B-BDC6-6814C2781C59}">
      <dgm:prSet/>
      <dgm:spPr/>
      <dgm:t>
        <a:bodyPr/>
        <a:lstStyle/>
        <a:p>
          <a:endParaRPr lang="es-ES"/>
        </a:p>
      </dgm:t>
    </dgm:pt>
    <dgm:pt modelId="{18DFC6FE-460B-EF44-A54D-C8EB06F71569}">
      <dgm:prSet phldrT="[Texto]" custT="1"/>
      <dgm:spPr/>
      <dgm:t>
        <a:bodyPr/>
        <a:lstStyle/>
        <a:p>
          <a:pPr algn="just"/>
          <a:r>
            <a:rPr lang="es-PA" sz="1200" b="1" dirty="0"/>
            <a:t>El conocimiento sea representado como reglas heurísticas que especifican las acciones a ser ejecutadas dada una situación</a:t>
          </a:r>
          <a:endParaRPr lang="es-ES" sz="1200" b="1" dirty="0"/>
        </a:p>
      </dgm:t>
    </dgm:pt>
    <dgm:pt modelId="{EFD3315B-EBDD-B245-AA26-A2BF565E39A8}" type="parTrans" cxnId="{1F53D6CF-AFE0-1A46-9214-6BAB1B6D364A}">
      <dgm:prSet/>
      <dgm:spPr/>
      <dgm:t>
        <a:bodyPr/>
        <a:lstStyle/>
        <a:p>
          <a:endParaRPr lang="es-ES"/>
        </a:p>
      </dgm:t>
    </dgm:pt>
    <dgm:pt modelId="{E007E39F-A9D3-6040-80C1-86DAD13D773D}" type="sibTrans" cxnId="{1F53D6CF-AFE0-1A46-9214-6BAB1B6D364A}">
      <dgm:prSet/>
      <dgm:spPr/>
      <dgm:t>
        <a:bodyPr/>
        <a:lstStyle/>
        <a:p>
          <a:endParaRPr lang="es-ES"/>
        </a:p>
      </dgm:t>
    </dgm:pt>
    <dgm:pt modelId="{0B6DB090-832E-4D45-B810-E482D17CC76B}">
      <dgm:prSet phldrT="[Texto]" custT="1"/>
      <dgm:spPr/>
      <dgm:t>
        <a:bodyPr/>
        <a:lstStyle/>
        <a:p>
          <a:r>
            <a:rPr lang="es-PA" sz="1600" b="1" dirty="0"/>
            <a:t>PORTABILIDAD</a:t>
          </a:r>
          <a:endParaRPr lang="es-ES" sz="1600" dirty="0"/>
        </a:p>
      </dgm:t>
    </dgm:pt>
    <dgm:pt modelId="{02777735-1D73-1A41-80EF-620737E348E7}" type="parTrans" cxnId="{AD88B3D8-34F6-3545-9A96-911C05A65B1B}">
      <dgm:prSet/>
      <dgm:spPr/>
      <dgm:t>
        <a:bodyPr/>
        <a:lstStyle/>
        <a:p>
          <a:endParaRPr lang="es-ES"/>
        </a:p>
      </dgm:t>
    </dgm:pt>
    <dgm:pt modelId="{6C8613A4-98F0-384A-A3F0-1CB578B63FC6}" type="sibTrans" cxnId="{AD88B3D8-34F6-3545-9A96-911C05A65B1B}">
      <dgm:prSet/>
      <dgm:spPr/>
      <dgm:t>
        <a:bodyPr/>
        <a:lstStyle/>
        <a:p>
          <a:endParaRPr lang="es-ES"/>
        </a:p>
      </dgm:t>
    </dgm:pt>
    <dgm:pt modelId="{8F4D5323-7437-7548-858F-E6FB1D5E2598}">
      <dgm:prSet phldrT="[Texto]" custT="1"/>
      <dgm:spPr/>
      <dgm:t>
        <a:bodyPr/>
        <a:lstStyle/>
        <a:p>
          <a:pPr algn="just"/>
          <a:r>
            <a:rPr lang="es-PA" sz="1200" b="1" dirty="0"/>
            <a:t>CLIPS fue escrito en C con el fin de hacerlo más por </a:t>
          </a:r>
        </a:p>
        <a:p>
          <a:pPr algn="just"/>
          <a:r>
            <a:rPr lang="es-PA" sz="1200" b="1" dirty="0"/>
            <a:t>table y rápido,</a:t>
          </a:r>
          <a:endParaRPr lang="es-ES" sz="1200" b="1" dirty="0"/>
        </a:p>
      </dgm:t>
    </dgm:pt>
    <dgm:pt modelId="{922A9B96-3623-1445-B6AD-52DD71DF793B}" type="parTrans" cxnId="{8D8EB01E-121C-514B-824C-6BE2406EFC85}">
      <dgm:prSet/>
      <dgm:spPr/>
      <dgm:t>
        <a:bodyPr/>
        <a:lstStyle/>
        <a:p>
          <a:endParaRPr lang="es-ES"/>
        </a:p>
      </dgm:t>
    </dgm:pt>
    <dgm:pt modelId="{E439BD7A-6E4E-1445-9277-A605D00F8B27}" type="sibTrans" cxnId="{8D8EB01E-121C-514B-824C-6BE2406EFC85}">
      <dgm:prSet/>
      <dgm:spPr/>
      <dgm:t>
        <a:bodyPr/>
        <a:lstStyle/>
        <a:p>
          <a:endParaRPr lang="es-ES"/>
        </a:p>
      </dgm:t>
    </dgm:pt>
    <dgm:pt modelId="{2FBAA408-ADFF-3145-BF16-5904628B9268}">
      <dgm:prSet phldrT="[Texto]" custT="1"/>
      <dgm:spPr/>
      <dgm:t>
        <a:bodyPr/>
        <a:lstStyle/>
        <a:p>
          <a:pPr algn="just"/>
          <a:r>
            <a:rPr lang="es-PA" sz="1200" b="1" dirty="0"/>
            <a:t>ha sido instalado en diversos sistemas operativos  sin ser necesario modificar su código fuente. </a:t>
          </a:r>
          <a:endParaRPr lang="es-ES" sz="1200" b="1" dirty="0"/>
        </a:p>
      </dgm:t>
    </dgm:pt>
    <dgm:pt modelId="{45EDB261-E489-AB48-B4D7-A16DBFA4B119}" type="parTrans" cxnId="{AB60AAEF-8B76-9D4C-83D5-E052E1B9C0B3}">
      <dgm:prSet/>
      <dgm:spPr/>
      <dgm:t>
        <a:bodyPr/>
        <a:lstStyle/>
        <a:p>
          <a:endParaRPr lang="es-ES"/>
        </a:p>
      </dgm:t>
    </dgm:pt>
    <dgm:pt modelId="{2B4FFBCF-872C-9048-A8F8-825C382E5AC9}" type="sibTrans" cxnId="{AB60AAEF-8B76-9D4C-83D5-E052E1B9C0B3}">
      <dgm:prSet/>
      <dgm:spPr/>
      <dgm:t>
        <a:bodyPr/>
        <a:lstStyle/>
        <a:p>
          <a:endParaRPr lang="es-ES"/>
        </a:p>
      </dgm:t>
    </dgm:pt>
    <dgm:pt modelId="{4D604050-B027-0E43-8BD7-D9FB061EA8F1}">
      <dgm:prSet phldrT="[Texto]" custT="1"/>
      <dgm:spPr/>
      <dgm:t>
        <a:bodyPr/>
        <a:lstStyle/>
        <a:p>
          <a:r>
            <a:rPr lang="es-PA" sz="1600" b="1" dirty="0"/>
            <a:t>INTEGRALIDAD</a:t>
          </a:r>
          <a:endParaRPr lang="es-ES" sz="1600" dirty="0"/>
        </a:p>
      </dgm:t>
    </dgm:pt>
    <dgm:pt modelId="{15837864-622E-DF45-8CF2-94E8FD00869A}" type="parTrans" cxnId="{3715A79B-006A-EB43-8ACA-2E192A123B96}">
      <dgm:prSet/>
      <dgm:spPr/>
      <dgm:t>
        <a:bodyPr/>
        <a:lstStyle/>
        <a:p>
          <a:endParaRPr lang="es-ES"/>
        </a:p>
      </dgm:t>
    </dgm:pt>
    <dgm:pt modelId="{4BEBB67F-A1E0-5646-82DD-9FFBBAAE1057}" type="sibTrans" cxnId="{3715A79B-006A-EB43-8ACA-2E192A123B96}">
      <dgm:prSet/>
      <dgm:spPr/>
      <dgm:t>
        <a:bodyPr/>
        <a:lstStyle/>
        <a:p>
          <a:endParaRPr lang="es-ES"/>
        </a:p>
      </dgm:t>
    </dgm:pt>
    <dgm:pt modelId="{4CA80867-91D9-DD46-82B4-7612113872B9}">
      <dgm:prSet phldrT="[Texto]" custT="1"/>
      <dgm:spPr/>
      <dgm:t>
        <a:bodyPr/>
        <a:lstStyle/>
        <a:p>
          <a:pPr algn="just"/>
          <a:r>
            <a:rPr lang="es-PA" sz="1200" b="1" dirty="0"/>
            <a:t>Puede ser embebido en código imperativo, invocado como una sub-rutina, e integrado con lenguajes como C, Java</a:t>
          </a:r>
          <a:endParaRPr lang="es-ES" sz="1200" b="1" dirty="0"/>
        </a:p>
      </dgm:t>
    </dgm:pt>
    <dgm:pt modelId="{6CD691A5-1BCC-5349-A67B-A5AA6F0555E2}" type="parTrans" cxnId="{99BAB5AD-8085-B547-9267-21AE7B1DA1B7}">
      <dgm:prSet/>
      <dgm:spPr/>
      <dgm:t>
        <a:bodyPr/>
        <a:lstStyle/>
        <a:p>
          <a:endParaRPr lang="es-ES"/>
        </a:p>
      </dgm:t>
    </dgm:pt>
    <dgm:pt modelId="{51648FEC-B01D-2D43-9DEF-B31B45EA4A1F}" type="sibTrans" cxnId="{99BAB5AD-8085-B547-9267-21AE7B1DA1B7}">
      <dgm:prSet/>
      <dgm:spPr/>
      <dgm:t>
        <a:bodyPr/>
        <a:lstStyle/>
        <a:p>
          <a:endParaRPr lang="es-ES"/>
        </a:p>
      </dgm:t>
    </dgm:pt>
    <dgm:pt modelId="{E3DADC9F-4F81-AC4C-9D3B-3B28B9ACE73C}">
      <dgm:prSet phldrT="[Texto]" custT="1"/>
      <dgm:spPr/>
      <dgm:t>
        <a:bodyPr/>
        <a:lstStyle/>
        <a:p>
          <a:pPr algn="just"/>
          <a:r>
            <a:rPr lang="es-PA" sz="1200" b="1" dirty="0"/>
            <a:t>Pueden escribirse extensiones a CLIPS sobre C</a:t>
          </a:r>
          <a:endParaRPr lang="es-ES" sz="1200" b="1" dirty="0"/>
        </a:p>
      </dgm:t>
    </dgm:pt>
    <dgm:pt modelId="{5DF77B99-9A31-0E4F-A102-5FB19B31F065}" type="parTrans" cxnId="{ADE53687-4123-054A-B37B-3CBFCF005EDD}">
      <dgm:prSet/>
      <dgm:spPr/>
      <dgm:t>
        <a:bodyPr/>
        <a:lstStyle/>
        <a:p>
          <a:endParaRPr lang="es-ES"/>
        </a:p>
      </dgm:t>
    </dgm:pt>
    <dgm:pt modelId="{D3B4C2B6-1D3F-8046-AF93-F2BAF30DD31D}" type="sibTrans" cxnId="{ADE53687-4123-054A-B37B-3CBFCF005EDD}">
      <dgm:prSet/>
      <dgm:spPr/>
      <dgm:t>
        <a:bodyPr/>
        <a:lstStyle/>
        <a:p>
          <a:endParaRPr lang="es-ES"/>
        </a:p>
      </dgm:t>
    </dgm:pt>
    <dgm:pt modelId="{61663D22-87A3-4E48-982C-E6BFDD5DE135}">
      <dgm:prSet custT="1"/>
      <dgm:spPr/>
      <dgm:t>
        <a:bodyPr/>
        <a:lstStyle/>
        <a:p>
          <a:pPr algn="just"/>
          <a:r>
            <a:rPr lang="es-PA" sz="1200" b="1" dirty="0"/>
            <a:t>La POO permite modelar sistemas complejos como componentes modulares. La programación imperativa permite ejecutar algoritmos de la misma manera que en C, Java, LISP y otros lenguajes</a:t>
          </a:r>
        </a:p>
      </dgm:t>
    </dgm:pt>
    <dgm:pt modelId="{7E3C4B11-CBB7-0041-ADD4-D82F478A98E8}" type="parTrans" cxnId="{91D8449B-FB45-8F43-AB92-A0EB96970D10}">
      <dgm:prSet/>
      <dgm:spPr/>
      <dgm:t>
        <a:bodyPr/>
        <a:lstStyle/>
        <a:p>
          <a:endParaRPr lang="es-ES"/>
        </a:p>
      </dgm:t>
    </dgm:pt>
    <dgm:pt modelId="{D7333C29-EF0D-414C-967A-AFCC67FCF058}" type="sibTrans" cxnId="{91D8449B-FB45-8F43-AB92-A0EB96970D10}">
      <dgm:prSet/>
      <dgm:spPr/>
      <dgm:t>
        <a:bodyPr/>
        <a:lstStyle/>
        <a:p>
          <a:endParaRPr lang="es-ES"/>
        </a:p>
      </dgm:t>
    </dgm:pt>
    <dgm:pt modelId="{7F873C7D-EB07-3545-ADCF-535A63097FA3}" type="pres">
      <dgm:prSet presAssocID="{A1D21690-6A13-FA4B-94A0-C44E82260BCB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5C5280D-522D-3B4D-A697-5BB67EB28D72}" type="pres">
      <dgm:prSet presAssocID="{6509DA41-14E3-2B49-BD62-B3A3B7CB5BA9}" presName="horFlow" presStyleCnt="0"/>
      <dgm:spPr/>
    </dgm:pt>
    <dgm:pt modelId="{8615488A-66CF-CD4D-99FD-B97C49E01A9E}" type="pres">
      <dgm:prSet presAssocID="{6509DA41-14E3-2B49-BD62-B3A3B7CB5BA9}" presName="bigChev" presStyleLbl="node1" presStyleIdx="0" presStyleCnt="3"/>
      <dgm:spPr/>
      <dgm:t>
        <a:bodyPr/>
        <a:lstStyle/>
        <a:p>
          <a:endParaRPr lang="es-ES"/>
        </a:p>
      </dgm:t>
    </dgm:pt>
    <dgm:pt modelId="{C3F29E98-A411-504D-8DEC-AB5404EE3423}" type="pres">
      <dgm:prSet presAssocID="{EFD3315B-EBDD-B245-AA26-A2BF565E39A8}" presName="parTrans" presStyleCnt="0"/>
      <dgm:spPr/>
    </dgm:pt>
    <dgm:pt modelId="{A1684E49-AB25-6C4B-AC17-2D3199898AA0}" type="pres">
      <dgm:prSet presAssocID="{18DFC6FE-460B-EF44-A54D-C8EB06F71569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095D61A-6963-0E42-AA9D-C0979BFDC843}" type="pres">
      <dgm:prSet presAssocID="{E007E39F-A9D3-6040-80C1-86DAD13D773D}" presName="sibTrans" presStyleCnt="0"/>
      <dgm:spPr/>
    </dgm:pt>
    <dgm:pt modelId="{D653D4A8-69C8-9A4C-B946-7BE9978A4831}" type="pres">
      <dgm:prSet presAssocID="{61663D22-87A3-4E48-982C-E6BFDD5DE135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01BA45-668F-BC42-B91B-8EE0E4AC8120}" type="pres">
      <dgm:prSet presAssocID="{6509DA41-14E3-2B49-BD62-B3A3B7CB5BA9}" presName="vSp" presStyleCnt="0"/>
      <dgm:spPr/>
    </dgm:pt>
    <dgm:pt modelId="{7172281D-1745-2B4A-815B-1F1F6DE59E77}" type="pres">
      <dgm:prSet presAssocID="{0B6DB090-832E-4D45-B810-E482D17CC76B}" presName="horFlow" presStyleCnt="0"/>
      <dgm:spPr/>
    </dgm:pt>
    <dgm:pt modelId="{94A2D936-2A4F-D848-BFB5-E21644B8A42D}" type="pres">
      <dgm:prSet presAssocID="{0B6DB090-832E-4D45-B810-E482D17CC76B}" presName="bigChev" presStyleLbl="node1" presStyleIdx="1" presStyleCnt="3"/>
      <dgm:spPr/>
      <dgm:t>
        <a:bodyPr/>
        <a:lstStyle/>
        <a:p>
          <a:endParaRPr lang="es-ES"/>
        </a:p>
      </dgm:t>
    </dgm:pt>
    <dgm:pt modelId="{3424BD12-1FC5-B741-8227-7E9B1EE06DE3}" type="pres">
      <dgm:prSet presAssocID="{922A9B96-3623-1445-B6AD-52DD71DF793B}" presName="parTrans" presStyleCnt="0"/>
      <dgm:spPr/>
    </dgm:pt>
    <dgm:pt modelId="{49D881DE-FCAE-1B4A-B8E1-EC5C3C377B8B}" type="pres">
      <dgm:prSet presAssocID="{8F4D5323-7437-7548-858F-E6FB1D5E2598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D79C72-A82C-A84A-83C3-5A7FD85967E2}" type="pres">
      <dgm:prSet presAssocID="{E439BD7A-6E4E-1445-9277-A605D00F8B27}" presName="sibTrans" presStyleCnt="0"/>
      <dgm:spPr/>
    </dgm:pt>
    <dgm:pt modelId="{8CE85FA9-6FED-504F-B69D-1548C40061BD}" type="pres">
      <dgm:prSet presAssocID="{2FBAA408-ADFF-3145-BF16-5904628B9268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31D49C5-45DE-F84F-A601-64F230D132F2}" type="pres">
      <dgm:prSet presAssocID="{0B6DB090-832E-4D45-B810-E482D17CC76B}" presName="vSp" presStyleCnt="0"/>
      <dgm:spPr/>
    </dgm:pt>
    <dgm:pt modelId="{98CECF17-9234-3047-83A2-1E491EE295BF}" type="pres">
      <dgm:prSet presAssocID="{4D604050-B027-0E43-8BD7-D9FB061EA8F1}" presName="horFlow" presStyleCnt="0"/>
      <dgm:spPr/>
    </dgm:pt>
    <dgm:pt modelId="{6BE2C318-9B37-114D-A5AE-0BF7EE1FD2BF}" type="pres">
      <dgm:prSet presAssocID="{4D604050-B027-0E43-8BD7-D9FB061EA8F1}" presName="bigChev" presStyleLbl="node1" presStyleIdx="2" presStyleCnt="3"/>
      <dgm:spPr/>
      <dgm:t>
        <a:bodyPr/>
        <a:lstStyle/>
        <a:p>
          <a:endParaRPr lang="es-ES"/>
        </a:p>
      </dgm:t>
    </dgm:pt>
    <dgm:pt modelId="{CB7A0A4C-7804-FD47-8DF4-93F7753330B9}" type="pres">
      <dgm:prSet presAssocID="{6CD691A5-1BCC-5349-A67B-A5AA6F0555E2}" presName="parTrans" presStyleCnt="0"/>
      <dgm:spPr/>
    </dgm:pt>
    <dgm:pt modelId="{91FBEBFC-3858-BE42-8980-B8611B18F182}" type="pres">
      <dgm:prSet presAssocID="{4CA80867-91D9-DD46-82B4-7612113872B9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2973E3-0890-FE4A-A425-1906A6D1F287}" type="pres">
      <dgm:prSet presAssocID="{51648FEC-B01D-2D43-9DEF-B31B45EA4A1F}" presName="sibTrans" presStyleCnt="0"/>
      <dgm:spPr/>
    </dgm:pt>
    <dgm:pt modelId="{4C901D86-B025-EC4E-8A01-B7C7D519396F}" type="pres">
      <dgm:prSet presAssocID="{E3DADC9F-4F81-AC4C-9D3B-3B28B9ACE73C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3EF9630-64AC-E748-9714-2F527CD2FA7E}" type="presOf" srcId="{E3DADC9F-4F81-AC4C-9D3B-3B28B9ACE73C}" destId="{4C901D86-B025-EC4E-8A01-B7C7D519396F}" srcOrd="0" destOrd="0" presId="urn:microsoft.com/office/officeart/2005/8/layout/lProcess3"/>
    <dgm:cxn modelId="{344FD841-051E-A245-B126-1CD0820FC763}" type="presOf" srcId="{0B6DB090-832E-4D45-B810-E482D17CC76B}" destId="{94A2D936-2A4F-D848-BFB5-E21644B8A42D}" srcOrd="0" destOrd="0" presId="urn:microsoft.com/office/officeart/2005/8/layout/lProcess3"/>
    <dgm:cxn modelId="{AD88B3D8-34F6-3545-9A96-911C05A65B1B}" srcId="{A1D21690-6A13-FA4B-94A0-C44E82260BCB}" destId="{0B6DB090-832E-4D45-B810-E482D17CC76B}" srcOrd="1" destOrd="0" parTransId="{02777735-1D73-1A41-80EF-620737E348E7}" sibTransId="{6C8613A4-98F0-384A-A3F0-1CB578B63FC6}"/>
    <dgm:cxn modelId="{225D1047-8413-3D47-B74A-6D6648F17636}" type="presOf" srcId="{6509DA41-14E3-2B49-BD62-B3A3B7CB5BA9}" destId="{8615488A-66CF-CD4D-99FD-B97C49E01A9E}" srcOrd="0" destOrd="0" presId="urn:microsoft.com/office/officeart/2005/8/layout/lProcess3"/>
    <dgm:cxn modelId="{7707699D-E8B4-0342-9655-04DE43D1EB7D}" type="presOf" srcId="{8F4D5323-7437-7548-858F-E6FB1D5E2598}" destId="{49D881DE-FCAE-1B4A-B8E1-EC5C3C377B8B}" srcOrd="0" destOrd="0" presId="urn:microsoft.com/office/officeart/2005/8/layout/lProcess3"/>
    <dgm:cxn modelId="{EBA95CC5-A793-5345-B5CC-A0E64853CE25}" type="presOf" srcId="{61663D22-87A3-4E48-982C-E6BFDD5DE135}" destId="{D653D4A8-69C8-9A4C-B946-7BE9978A4831}" srcOrd="0" destOrd="0" presId="urn:microsoft.com/office/officeart/2005/8/layout/lProcess3"/>
    <dgm:cxn modelId="{6AC15457-960D-494B-8161-E67170AD17C4}" type="presOf" srcId="{4D604050-B027-0E43-8BD7-D9FB061EA8F1}" destId="{6BE2C318-9B37-114D-A5AE-0BF7EE1FD2BF}" srcOrd="0" destOrd="0" presId="urn:microsoft.com/office/officeart/2005/8/layout/lProcess3"/>
    <dgm:cxn modelId="{99BAB5AD-8085-B547-9267-21AE7B1DA1B7}" srcId="{4D604050-B027-0E43-8BD7-D9FB061EA8F1}" destId="{4CA80867-91D9-DD46-82B4-7612113872B9}" srcOrd="0" destOrd="0" parTransId="{6CD691A5-1BCC-5349-A67B-A5AA6F0555E2}" sibTransId="{51648FEC-B01D-2D43-9DEF-B31B45EA4A1F}"/>
    <dgm:cxn modelId="{1A8CAA34-3206-0B4D-ACC5-9B543505C3E9}" type="presOf" srcId="{4CA80867-91D9-DD46-82B4-7612113872B9}" destId="{91FBEBFC-3858-BE42-8980-B8611B18F182}" srcOrd="0" destOrd="0" presId="urn:microsoft.com/office/officeart/2005/8/layout/lProcess3"/>
    <dgm:cxn modelId="{8D8EB01E-121C-514B-824C-6BE2406EFC85}" srcId="{0B6DB090-832E-4D45-B810-E482D17CC76B}" destId="{8F4D5323-7437-7548-858F-E6FB1D5E2598}" srcOrd="0" destOrd="0" parTransId="{922A9B96-3623-1445-B6AD-52DD71DF793B}" sibTransId="{E439BD7A-6E4E-1445-9277-A605D00F8B27}"/>
    <dgm:cxn modelId="{3715A79B-006A-EB43-8ACA-2E192A123B96}" srcId="{A1D21690-6A13-FA4B-94A0-C44E82260BCB}" destId="{4D604050-B027-0E43-8BD7-D9FB061EA8F1}" srcOrd="2" destOrd="0" parTransId="{15837864-622E-DF45-8CF2-94E8FD00869A}" sibTransId="{4BEBB67F-A1E0-5646-82DD-9FFBBAAE1057}"/>
    <dgm:cxn modelId="{91D8449B-FB45-8F43-AB92-A0EB96970D10}" srcId="{6509DA41-14E3-2B49-BD62-B3A3B7CB5BA9}" destId="{61663D22-87A3-4E48-982C-E6BFDD5DE135}" srcOrd="1" destOrd="0" parTransId="{7E3C4B11-CBB7-0041-ADD4-D82F478A98E8}" sibTransId="{D7333C29-EF0D-414C-967A-AFCC67FCF058}"/>
    <dgm:cxn modelId="{08826924-74F0-FA4B-BDC6-6814C2781C59}" srcId="{A1D21690-6A13-FA4B-94A0-C44E82260BCB}" destId="{6509DA41-14E3-2B49-BD62-B3A3B7CB5BA9}" srcOrd="0" destOrd="0" parTransId="{D2867DFB-DB91-9944-8C19-BED35F0B7DB1}" sibTransId="{99CF9FA6-1CB1-374E-A298-D00DC0D507A0}"/>
    <dgm:cxn modelId="{0E5CB026-F69C-4B4E-A927-100AA7F4C332}" type="presOf" srcId="{2FBAA408-ADFF-3145-BF16-5904628B9268}" destId="{8CE85FA9-6FED-504F-B69D-1548C40061BD}" srcOrd="0" destOrd="0" presId="urn:microsoft.com/office/officeart/2005/8/layout/lProcess3"/>
    <dgm:cxn modelId="{ADE53687-4123-054A-B37B-3CBFCF005EDD}" srcId="{4D604050-B027-0E43-8BD7-D9FB061EA8F1}" destId="{E3DADC9F-4F81-AC4C-9D3B-3B28B9ACE73C}" srcOrd="1" destOrd="0" parTransId="{5DF77B99-9A31-0E4F-A102-5FB19B31F065}" sibTransId="{D3B4C2B6-1D3F-8046-AF93-F2BAF30DD31D}"/>
    <dgm:cxn modelId="{AB60AAEF-8B76-9D4C-83D5-E052E1B9C0B3}" srcId="{0B6DB090-832E-4D45-B810-E482D17CC76B}" destId="{2FBAA408-ADFF-3145-BF16-5904628B9268}" srcOrd="1" destOrd="0" parTransId="{45EDB261-E489-AB48-B4D7-A16DBFA4B119}" sibTransId="{2B4FFBCF-872C-9048-A8F8-825C382E5AC9}"/>
    <dgm:cxn modelId="{1F53D6CF-AFE0-1A46-9214-6BAB1B6D364A}" srcId="{6509DA41-14E3-2B49-BD62-B3A3B7CB5BA9}" destId="{18DFC6FE-460B-EF44-A54D-C8EB06F71569}" srcOrd="0" destOrd="0" parTransId="{EFD3315B-EBDD-B245-AA26-A2BF565E39A8}" sibTransId="{E007E39F-A9D3-6040-80C1-86DAD13D773D}"/>
    <dgm:cxn modelId="{6BA46303-59BC-D943-92D0-8A7431D83C3F}" type="presOf" srcId="{18DFC6FE-460B-EF44-A54D-C8EB06F71569}" destId="{A1684E49-AB25-6C4B-AC17-2D3199898AA0}" srcOrd="0" destOrd="0" presId="urn:microsoft.com/office/officeart/2005/8/layout/lProcess3"/>
    <dgm:cxn modelId="{C11EDA0A-9CE6-F447-8E95-A503F7830463}" type="presOf" srcId="{A1D21690-6A13-FA4B-94A0-C44E82260BCB}" destId="{7F873C7D-EB07-3545-ADCF-535A63097FA3}" srcOrd="0" destOrd="0" presId="urn:microsoft.com/office/officeart/2005/8/layout/lProcess3"/>
    <dgm:cxn modelId="{68B21F9B-E8F5-DC44-91FB-47C5275A2D08}" type="presParOf" srcId="{7F873C7D-EB07-3545-ADCF-535A63097FA3}" destId="{C5C5280D-522D-3B4D-A697-5BB67EB28D72}" srcOrd="0" destOrd="0" presId="urn:microsoft.com/office/officeart/2005/8/layout/lProcess3"/>
    <dgm:cxn modelId="{E47EFA18-0F91-B747-AAC0-862466FD7124}" type="presParOf" srcId="{C5C5280D-522D-3B4D-A697-5BB67EB28D72}" destId="{8615488A-66CF-CD4D-99FD-B97C49E01A9E}" srcOrd="0" destOrd="0" presId="urn:microsoft.com/office/officeart/2005/8/layout/lProcess3"/>
    <dgm:cxn modelId="{274BE031-8770-764C-9B07-F8F9409F7A6B}" type="presParOf" srcId="{C5C5280D-522D-3B4D-A697-5BB67EB28D72}" destId="{C3F29E98-A411-504D-8DEC-AB5404EE3423}" srcOrd="1" destOrd="0" presId="urn:microsoft.com/office/officeart/2005/8/layout/lProcess3"/>
    <dgm:cxn modelId="{8EEE95B3-0DC1-E94C-9762-DBEA61007A0C}" type="presParOf" srcId="{C5C5280D-522D-3B4D-A697-5BB67EB28D72}" destId="{A1684E49-AB25-6C4B-AC17-2D3199898AA0}" srcOrd="2" destOrd="0" presId="urn:microsoft.com/office/officeart/2005/8/layout/lProcess3"/>
    <dgm:cxn modelId="{BF978E69-44F4-F240-AE4D-A92E05F23C2E}" type="presParOf" srcId="{C5C5280D-522D-3B4D-A697-5BB67EB28D72}" destId="{2095D61A-6963-0E42-AA9D-C0979BFDC843}" srcOrd="3" destOrd="0" presId="urn:microsoft.com/office/officeart/2005/8/layout/lProcess3"/>
    <dgm:cxn modelId="{C7999189-6F9E-0346-8921-755844AD4C64}" type="presParOf" srcId="{C5C5280D-522D-3B4D-A697-5BB67EB28D72}" destId="{D653D4A8-69C8-9A4C-B946-7BE9978A4831}" srcOrd="4" destOrd="0" presId="urn:microsoft.com/office/officeart/2005/8/layout/lProcess3"/>
    <dgm:cxn modelId="{73ECE94C-92F2-2745-876E-AAFC8AB003AF}" type="presParOf" srcId="{7F873C7D-EB07-3545-ADCF-535A63097FA3}" destId="{3801BA45-668F-BC42-B91B-8EE0E4AC8120}" srcOrd="1" destOrd="0" presId="urn:microsoft.com/office/officeart/2005/8/layout/lProcess3"/>
    <dgm:cxn modelId="{2AF31728-DACE-3041-8D30-186AD08ADF28}" type="presParOf" srcId="{7F873C7D-EB07-3545-ADCF-535A63097FA3}" destId="{7172281D-1745-2B4A-815B-1F1F6DE59E77}" srcOrd="2" destOrd="0" presId="urn:microsoft.com/office/officeart/2005/8/layout/lProcess3"/>
    <dgm:cxn modelId="{5EBD511E-4C84-BD4B-856E-1EFC9143A862}" type="presParOf" srcId="{7172281D-1745-2B4A-815B-1F1F6DE59E77}" destId="{94A2D936-2A4F-D848-BFB5-E21644B8A42D}" srcOrd="0" destOrd="0" presId="urn:microsoft.com/office/officeart/2005/8/layout/lProcess3"/>
    <dgm:cxn modelId="{CEE83216-F63D-EF45-8507-DDED20B46235}" type="presParOf" srcId="{7172281D-1745-2B4A-815B-1F1F6DE59E77}" destId="{3424BD12-1FC5-B741-8227-7E9B1EE06DE3}" srcOrd="1" destOrd="0" presId="urn:microsoft.com/office/officeart/2005/8/layout/lProcess3"/>
    <dgm:cxn modelId="{FD358F24-4B13-1448-AB1A-A3CDCB986D99}" type="presParOf" srcId="{7172281D-1745-2B4A-815B-1F1F6DE59E77}" destId="{49D881DE-FCAE-1B4A-B8E1-EC5C3C377B8B}" srcOrd="2" destOrd="0" presId="urn:microsoft.com/office/officeart/2005/8/layout/lProcess3"/>
    <dgm:cxn modelId="{8F8BB81F-7719-C54E-AC1E-188D7EDD47CD}" type="presParOf" srcId="{7172281D-1745-2B4A-815B-1F1F6DE59E77}" destId="{D4D79C72-A82C-A84A-83C3-5A7FD85967E2}" srcOrd="3" destOrd="0" presId="urn:microsoft.com/office/officeart/2005/8/layout/lProcess3"/>
    <dgm:cxn modelId="{1E11F3C1-C53A-BB42-9627-8905EC7AA845}" type="presParOf" srcId="{7172281D-1745-2B4A-815B-1F1F6DE59E77}" destId="{8CE85FA9-6FED-504F-B69D-1548C40061BD}" srcOrd="4" destOrd="0" presId="urn:microsoft.com/office/officeart/2005/8/layout/lProcess3"/>
    <dgm:cxn modelId="{660856B1-CB7D-0E4C-9925-5ABDF6B5A892}" type="presParOf" srcId="{7F873C7D-EB07-3545-ADCF-535A63097FA3}" destId="{C31D49C5-45DE-F84F-A601-64F230D132F2}" srcOrd="3" destOrd="0" presId="urn:microsoft.com/office/officeart/2005/8/layout/lProcess3"/>
    <dgm:cxn modelId="{F1D4410C-9E9A-F849-934A-A0BB0872D762}" type="presParOf" srcId="{7F873C7D-EB07-3545-ADCF-535A63097FA3}" destId="{98CECF17-9234-3047-83A2-1E491EE295BF}" srcOrd="4" destOrd="0" presId="urn:microsoft.com/office/officeart/2005/8/layout/lProcess3"/>
    <dgm:cxn modelId="{AC52A6E7-1183-5D4B-94BB-E88E60B994E0}" type="presParOf" srcId="{98CECF17-9234-3047-83A2-1E491EE295BF}" destId="{6BE2C318-9B37-114D-A5AE-0BF7EE1FD2BF}" srcOrd="0" destOrd="0" presId="urn:microsoft.com/office/officeart/2005/8/layout/lProcess3"/>
    <dgm:cxn modelId="{CFCAD5BA-ED05-274E-B217-3AFE821E1872}" type="presParOf" srcId="{98CECF17-9234-3047-83A2-1E491EE295BF}" destId="{CB7A0A4C-7804-FD47-8DF4-93F7753330B9}" srcOrd="1" destOrd="0" presId="urn:microsoft.com/office/officeart/2005/8/layout/lProcess3"/>
    <dgm:cxn modelId="{8BA10EAC-9487-144E-8309-A66BFEF99A68}" type="presParOf" srcId="{98CECF17-9234-3047-83A2-1E491EE295BF}" destId="{91FBEBFC-3858-BE42-8980-B8611B18F182}" srcOrd="2" destOrd="0" presId="urn:microsoft.com/office/officeart/2005/8/layout/lProcess3"/>
    <dgm:cxn modelId="{5A7750B9-C5FF-BF4B-870D-AAE1AFF15038}" type="presParOf" srcId="{98CECF17-9234-3047-83A2-1E491EE295BF}" destId="{392973E3-0890-FE4A-A425-1906A6D1F287}" srcOrd="3" destOrd="0" presId="urn:microsoft.com/office/officeart/2005/8/layout/lProcess3"/>
    <dgm:cxn modelId="{F25DDC1C-D374-D14F-9EAE-13EF147573C8}" type="presParOf" srcId="{98CECF17-9234-3047-83A2-1E491EE295BF}" destId="{4C901D86-B025-EC4E-8A01-B7C7D519396F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21690-6A13-FA4B-94A0-C44E82260BCB}" type="doc">
      <dgm:prSet loTypeId="urn:microsoft.com/office/officeart/2005/8/layout/lProcess3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6509DA41-14E3-2B49-BD62-B3A3B7CB5BA9}">
      <dgm:prSet phldrT="[Texto]" custT="1"/>
      <dgm:spPr/>
      <dgm:t>
        <a:bodyPr/>
        <a:lstStyle/>
        <a:p>
          <a:pPr algn="ctr"/>
          <a:r>
            <a:rPr lang="es-PA" sz="1800" b="1" dirty="0"/>
            <a:t>DESARROLLO INTERACTIVO</a:t>
          </a:r>
          <a:endParaRPr lang="es-ES" sz="1800" dirty="0"/>
        </a:p>
      </dgm:t>
    </dgm:pt>
    <dgm:pt modelId="{D2867DFB-DB91-9944-8C19-BED35F0B7DB1}" type="parTrans" cxnId="{08826924-74F0-FA4B-BDC6-6814C2781C59}">
      <dgm:prSet/>
      <dgm:spPr/>
      <dgm:t>
        <a:bodyPr/>
        <a:lstStyle/>
        <a:p>
          <a:endParaRPr lang="es-ES"/>
        </a:p>
      </dgm:t>
    </dgm:pt>
    <dgm:pt modelId="{99CF9FA6-1CB1-374E-A298-D00DC0D507A0}" type="sibTrans" cxnId="{08826924-74F0-FA4B-BDC6-6814C2781C59}">
      <dgm:prSet/>
      <dgm:spPr/>
      <dgm:t>
        <a:bodyPr/>
        <a:lstStyle/>
        <a:p>
          <a:endParaRPr lang="es-ES"/>
        </a:p>
      </dgm:t>
    </dgm:pt>
    <dgm:pt modelId="{18DFC6FE-460B-EF44-A54D-C8EB06F71569}">
      <dgm:prSet phldrT="[Texto]" custT="1"/>
      <dgm:spPr/>
      <dgm:t>
        <a:bodyPr/>
        <a:lstStyle/>
        <a:p>
          <a:pPr algn="just"/>
          <a:r>
            <a:rPr lang="es-PA" sz="1200" b="1" dirty="0"/>
            <a:t>Provee un ambiente de desarrollo interactivo y basado en texto; este incluye herramientas para la depuración, ayuda en línea, y un editor integrado. </a:t>
          </a:r>
          <a:endParaRPr lang="es-ES" sz="1200" b="1" dirty="0"/>
        </a:p>
      </dgm:t>
    </dgm:pt>
    <dgm:pt modelId="{EFD3315B-EBDD-B245-AA26-A2BF565E39A8}" type="parTrans" cxnId="{1F53D6CF-AFE0-1A46-9214-6BAB1B6D364A}">
      <dgm:prSet/>
      <dgm:spPr/>
      <dgm:t>
        <a:bodyPr/>
        <a:lstStyle/>
        <a:p>
          <a:endParaRPr lang="es-ES"/>
        </a:p>
      </dgm:t>
    </dgm:pt>
    <dgm:pt modelId="{E007E39F-A9D3-6040-80C1-86DAD13D773D}" type="sibTrans" cxnId="{1F53D6CF-AFE0-1A46-9214-6BAB1B6D364A}">
      <dgm:prSet/>
      <dgm:spPr/>
      <dgm:t>
        <a:bodyPr/>
        <a:lstStyle/>
        <a:p>
          <a:endParaRPr lang="es-ES"/>
        </a:p>
      </dgm:t>
    </dgm:pt>
    <dgm:pt modelId="{0B6DB090-832E-4D45-B810-E482D17CC76B}">
      <dgm:prSet phldrT="[Texto]" custT="1"/>
      <dgm:spPr/>
      <dgm:t>
        <a:bodyPr/>
        <a:lstStyle/>
        <a:p>
          <a:r>
            <a:rPr lang="es-PA" sz="1800" b="1" dirty="0"/>
            <a:t>VERIFICACIÓN</a:t>
          </a:r>
          <a:endParaRPr lang="es-ES" sz="1800" dirty="0"/>
        </a:p>
      </dgm:t>
    </dgm:pt>
    <dgm:pt modelId="{02777735-1D73-1A41-80EF-620737E348E7}" type="parTrans" cxnId="{AD88B3D8-34F6-3545-9A96-911C05A65B1B}">
      <dgm:prSet/>
      <dgm:spPr/>
      <dgm:t>
        <a:bodyPr/>
        <a:lstStyle/>
        <a:p>
          <a:endParaRPr lang="es-ES"/>
        </a:p>
      </dgm:t>
    </dgm:pt>
    <dgm:pt modelId="{6C8613A4-98F0-384A-A3F0-1CB578B63FC6}" type="sibTrans" cxnId="{AD88B3D8-34F6-3545-9A96-911C05A65B1B}">
      <dgm:prSet/>
      <dgm:spPr/>
      <dgm:t>
        <a:bodyPr/>
        <a:lstStyle/>
        <a:p>
          <a:endParaRPr lang="es-ES"/>
        </a:p>
      </dgm:t>
    </dgm:pt>
    <dgm:pt modelId="{8F4D5323-7437-7548-858F-E6FB1D5E2598}">
      <dgm:prSet phldrT="[Texto]" custT="1"/>
      <dgm:spPr/>
      <dgm:t>
        <a:bodyPr/>
        <a:lstStyle/>
        <a:p>
          <a:pPr algn="just"/>
          <a:r>
            <a:rPr lang="es-PA" sz="1200" b="1" dirty="0"/>
            <a:t>Validaciones de sistemas expertos   que permiten </a:t>
          </a:r>
          <a:r>
            <a:rPr lang="es-ES_tradnl" sz="1200" b="1" dirty="0"/>
            <a:t>comprobar</a:t>
          </a:r>
          <a:r>
            <a:rPr lang="es-PA" sz="1200" b="1" dirty="0"/>
            <a:t> las reglas incluidas en el sistema experto que está siendo desarrollado.</a:t>
          </a:r>
          <a:endParaRPr lang="es-ES" sz="1200" b="1" dirty="0"/>
        </a:p>
      </dgm:t>
    </dgm:pt>
    <dgm:pt modelId="{922A9B96-3623-1445-B6AD-52DD71DF793B}" type="parTrans" cxnId="{8D8EB01E-121C-514B-824C-6BE2406EFC85}">
      <dgm:prSet/>
      <dgm:spPr/>
      <dgm:t>
        <a:bodyPr/>
        <a:lstStyle/>
        <a:p>
          <a:endParaRPr lang="es-ES"/>
        </a:p>
      </dgm:t>
    </dgm:pt>
    <dgm:pt modelId="{E439BD7A-6E4E-1445-9277-A605D00F8B27}" type="sibTrans" cxnId="{8D8EB01E-121C-514B-824C-6BE2406EFC85}">
      <dgm:prSet/>
      <dgm:spPr/>
      <dgm:t>
        <a:bodyPr/>
        <a:lstStyle/>
        <a:p>
          <a:endParaRPr lang="es-ES"/>
        </a:p>
      </dgm:t>
    </dgm:pt>
    <dgm:pt modelId="{2FBAA408-ADFF-3145-BF16-5904628B9268}">
      <dgm:prSet phldrT="[Texto]" custT="1"/>
      <dgm:spPr/>
      <dgm:t>
        <a:bodyPr/>
        <a:lstStyle/>
        <a:p>
          <a:pPr algn="just"/>
          <a:r>
            <a:rPr lang="es-PA" sz="1200" b="1" dirty="0"/>
            <a:t>incluyendo diseño modular y particionamiento de la base de conocimientos del sistema, chequeo de restricciones estático y dinámico para funciones y algunos tipos de datos.</a:t>
          </a:r>
          <a:endParaRPr lang="es-ES" sz="1200" b="1" dirty="0"/>
        </a:p>
      </dgm:t>
    </dgm:pt>
    <dgm:pt modelId="{45EDB261-E489-AB48-B4D7-A16DBFA4B119}" type="parTrans" cxnId="{AB60AAEF-8B76-9D4C-83D5-E052E1B9C0B3}">
      <dgm:prSet/>
      <dgm:spPr/>
      <dgm:t>
        <a:bodyPr/>
        <a:lstStyle/>
        <a:p>
          <a:endParaRPr lang="es-ES"/>
        </a:p>
      </dgm:t>
    </dgm:pt>
    <dgm:pt modelId="{2B4FFBCF-872C-9048-A8F8-825C382E5AC9}" type="sibTrans" cxnId="{AB60AAEF-8B76-9D4C-83D5-E052E1B9C0B3}">
      <dgm:prSet/>
      <dgm:spPr/>
      <dgm:t>
        <a:bodyPr/>
        <a:lstStyle/>
        <a:p>
          <a:endParaRPr lang="es-ES"/>
        </a:p>
      </dgm:t>
    </dgm:pt>
    <dgm:pt modelId="{4D604050-B027-0E43-8BD7-D9FB061EA8F1}">
      <dgm:prSet phldrT="[Texto]" custT="1"/>
      <dgm:spPr/>
      <dgm:t>
        <a:bodyPr/>
        <a:lstStyle/>
        <a:p>
          <a:r>
            <a:rPr lang="es-PA" sz="1600" b="1" dirty="0"/>
            <a:t>DOCUMENTACIÓN</a:t>
          </a:r>
          <a:endParaRPr lang="es-ES" sz="1600" dirty="0"/>
        </a:p>
      </dgm:t>
    </dgm:pt>
    <dgm:pt modelId="{15837864-622E-DF45-8CF2-94E8FD00869A}" type="parTrans" cxnId="{3715A79B-006A-EB43-8ACA-2E192A123B96}">
      <dgm:prSet/>
      <dgm:spPr/>
      <dgm:t>
        <a:bodyPr/>
        <a:lstStyle/>
        <a:p>
          <a:endParaRPr lang="es-ES"/>
        </a:p>
      </dgm:t>
    </dgm:pt>
    <dgm:pt modelId="{4BEBB67F-A1E0-5646-82DD-9FFBBAAE1057}" type="sibTrans" cxnId="{3715A79B-006A-EB43-8ACA-2E192A123B96}">
      <dgm:prSet/>
      <dgm:spPr/>
      <dgm:t>
        <a:bodyPr/>
        <a:lstStyle/>
        <a:p>
          <a:endParaRPr lang="es-ES"/>
        </a:p>
      </dgm:t>
    </dgm:pt>
    <dgm:pt modelId="{4CA80867-91D9-DD46-82B4-7612113872B9}">
      <dgm:prSet phldrT="[Texto]" custT="1"/>
      <dgm:spPr/>
      <dgm:t>
        <a:bodyPr/>
        <a:lstStyle/>
        <a:p>
          <a:pPr algn="just"/>
          <a:r>
            <a:rPr lang="es-PA" sz="1200" b="1" dirty="0"/>
            <a:t>Aquí podrás encontrar una documentación especial y oficial de cada versión de la herramienta.</a:t>
          </a:r>
          <a:endParaRPr lang="es-ES" sz="1200" b="1" dirty="0"/>
        </a:p>
      </dgm:t>
    </dgm:pt>
    <dgm:pt modelId="{6CD691A5-1BCC-5349-A67B-A5AA6F0555E2}" type="parTrans" cxnId="{99BAB5AD-8085-B547-9267-21AE7B1DA1B7}">
      <dgm:prSet/>
      <dgm:spPr/>
      <dgm:t>
        <a:bodyPr/>
        <a:lstStyle/>
        <a:p>
          <a:endParaRPr lang="es-ES"/>
        </a:p>
      </dgm:t>
    </dgm:pt>
    <dgm:pt modelId="{51648FEC-B01D-2D43-9DEF-B31B45EA4A1F}" type="sibTrans" cxnId="{99BAB5AD-8085-B547-9267-21AE7B1DA1B7}">
      <dgm:prSet/>
      <dgm:spPr/>
      <dgm:t>
        <a:bodyPr/>
        <a:lstStyle/>
        <a:p>
          <a:endParaRPr lang="es-ES"/>
        </a:p>
      </dgm:t>
    </dgm:pt>
    <dgm:pt modelId="{E3DADC9F-4F81-AC4C-9D3B-3B28B9ACE73C}">
      <dgm:prSet phldrT="[Texto]" custT="1"/>
      <dgm:spPr/>
      <dgm:t>
        <a:bodyPr/>
        <a:lstStyle/>
        <a:p>
          <a:pPr algn="just"/>
          <a:endParaRPr lang="es-ES" sz="1200" b="1" dirty="0"/>
        </a:p>
      </dgm:t>
    </dgm:pt>
    <dgm:pt modelId="{5DF77B99-9A31-0E4F-A102-5FB19B31F065}" type="parTrans" cxnId="{ADE53687-4123-054A-B37B-3CBFCF005EDD}">
      <dgm:prSet/>
      <dgm:spPr/>
      <dgm:t>
        <a:bodyPr/>
        <a:lstStyle/>
        <a:p>
          <a:endParaRPr lang="es-ES"/>
        </a:p>
      </dgm:t>
    </dgm:pt>
    <dgm:pt modelId="{D3B4C2B6-1D3F-8046-AF93-F2BAF30DD31D}" type="sibTrans" cxnId="{ADE53687-4123-054A-B37B-3CBFCF005EDD}">
      <dgm:prSet/>
      <dgm:spPr/>
      <dgm:t>
        <a:bodyPr/>
        <a:lstStyle/>
        <a:p>
          <a:endParaRPr lang="es-ES"/>
        </a:p>
      </dgm:t>
    </dgm:pt>
    <dgm:pt modelId="{61663D22-87A3-4E48-982C-E6BFDD5DE135}">
      <dgm:prSet custT="1"/>
      <dgm:spPr/>
      <dgm:t>
        <a:bodyPr/>
        <a:lstStyle/>
        <a:p>
          <a:pPr algn="just"/>
          <a:r>
            <a:rPr lang="es-PA" sz="1200" b="1" dirty="0"/>
            <a:t>Las interfaces de este ambiente tienen menús, editores y ventanas que han sido desarrollados para MacOS, Windows 95/98/NT, X Windows, entre otros.</a:t>
          </a:r>
        </a:p>
      </dgm:t>
    </dgm:pt>
    <dgm:pt modelId="{7E3C4B11-CBB7-0041-ADD4-D82F478A98E8}" type="parTrans" cxnId="{91D8449B-FB45-8F43-AB92-A0EB96970D10}">
      <dgm:prSet/>
      <dgm:spPr/>
      <dgm:t>
        <a:bodyPr/>
        <a:lstStyle/>
        <a:p>
          <a:endParaRPr lang="es-ES"/>
        </a:p>
      </dgm:t>
    </dgm:pt>
    <dgm:pt modelId="{D7333C29-EF0D-414C-967A-AFCC67FCF058}" type="sibTrans" cxnId="{91D8449B-FB45-8F43-AB92-A0EB96970D10}">
      <dgm:prSet/>
      <dgm:spPr/>
      <dgm:t>
        <a:bodyPr/>
        <a:lstStyle/>
        <a:p>
          <a:endParaRPr lang="es-ES"/>
        </a:p>
      </dgm:t>
    </dgm:pt>
    <dgm:pt modelId="{7F873C7D-EB07-3545-ADCF-535A63097FA3}" type="pres">
      <dgm:prSet presAssocID="{A1D21690-6A13-FA4B-94A0-C44E82260BCB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5C5280D-522D-3B4D-A697-5BB67EB28D72}" type="pres">
      <dgm:prSet presAssocID="{6509DA41-14E3-2B49-BD62-B3A3B7CB5BA9}" presName="horFlow" presStyleCnt="0"/>
      <dgm:spPr/>
    </dgm:pt>
    <dgm:pt modelId="{8615488A-66CF-CD4D-99FD-B97C49E01A9E}" type="pres">
      <dgm:prSet presAssocID="{6509DA41-14E3-2B49-BD62-B3A3B7CB5BA9}" presName="bigChev" presStyleLbl="node1" presStyleIdx="0" presStyleCnt="3"/>
      <dgm:spPr/>
      <dgm:t>
        <a:bodyPr/>
        <a:lstStyle/>
        <a:p>
          <a:endParaRPr lang="es-ES"/>
        </a:p>
      </dgm:t>
    </dgm:pt>
    <dgm:pt modelId="{C3F29E98-A411-504D-8DEC-AB5404EE3423}" type="pres">
      <dgm:prSet presAssocID="{EFD3315B-EBDD-B245-AA26-A2BF565E39A8}" presName="parTrans" presStyleCnt="0"/>
      <dgm:spPr/>
    </dgm:pt>
    <dgm:pt modelId="{A1684E49-AB25-6C4B-AC17-2D3199898AA0}" type="pres">
      <dgm:prSet presAssocID="{18DFC6FE-460B-EF44-A54D-C8EB06F71569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095D61A-6963-0E42-AA9D-C0979BFDC843}" type="pres">
      <dgm:prSet presAssocID="{E007E39F-A9D3-6040-80C1-86DAD13D773D}" presName="sibTrans" presStyleCnt="0"/>
      <dgm:spPr/>
    </dgm:pt>
    <dgm:pt modelId="{D653D4A8-69C8-9A4C-B946-7BE9978A4831}" type="pres">
      <dgm:prSet presAssocID="{61663D22-87A3-4E48-982C-E6BFDD5DE135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01BA45-668F-BC42-B91B-8EE0E4AC8120}" type="pres">
      <dgm:prSet presAssocID="{6509DA41-14E3-2B49-BD62-B3A3B7CB5BA9}" presName="vSp" presStyleCnt="0"/>
      <dgm:spPr/>
    </dgm:pt>
    <dgm:pt modelId="{7172281D-1745-2B4A-815B-1F1F6DE59E77}" type="pres">
      <dgm:prSet presAssocID="{0B6DB090-832E-4D45-B810-E482D17CC76B}" presName="horFlow" presStyleCnt="0"/>
      <dgm:spPr/>
    </dgm:pt>
    <dgm:pt modelId="{94A2D936-2A4F-D848-BFB5-E21644B8A42D}" type="pres">
      <dgm:prSet presAssocID="{0B6DB090-832E-4D45-B810-E482D17CC76B}" presName="bigChev" presStyleLbl="node1" presStyleIdx="1" presStyleCnt="3"/>
      <dgm:spPr/>
      <dgm:t>
        <a:bodyPr/>
        <a:lstStyle/>
        <a:p>
          <a:endParaRPr lang="es-ES"/>
        </a:p>
      </dgm:t>
    </dgm:pt>
    <dgm:pt modelId="{3424BD12-1FC5-B741-8227-7E9B1EE06DE3}" type="pres">
      <dgm:prSet presAssocID="{922A9B96-3623-1445-B6AD-52DD71DF793B}" presName="parTrans" presStyleCnt="0"/>
      <dgm:spPr/>
    </dgm:pt>
    <dgm:pt modelId="{49D881DE-FCAE-1B4A-B8E1-EC5C3C377B8B}" type="pres">
      <dgm:prSet presAssocID="{8F4D5323-7437-7548-858F-E6FB1D5E2598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D79C72-A82C-A84A-83C3-5A7FD85967E2}" type="pres">
      <dgm:prSet presAssocID="{E439BD7A-6E4E-1445-9277-A605D00F8B27}" presName="sibTrans" presStyleCnt="0"/>
      <dgm:spPr/>
    </dgm:pt>
    <dgm:pt modelId="{8CE85FA9-6FED-504F-B69D-1548C40061BD}" type="pres">
      <dgm:prSet presAssocID="{2FBAA408-ADFF-3145-BF16-5904628B9268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31D49C5-45DE-F84F-A601-64F230D132F2}" type="pres">
      <dgm:prSet presAssocID="{0B6DB090-832E-4D45-B810-E482D17CC76B}" presName="vSp" presStyleCnt="0"/>
      <dgm:spPr/>
    </dgm:pt>
    <dgm:pt modelId="{98CECF17-9234-3047-83A2-1E491EE295BF}" type="pres">
      <dgm:prSet presAssocID="{4D604050-B027-0E43-8BD7-D9FB061EA8F1}" presName="horFlow" presStyleCnt="0"/>
      <dgm:spPr/>
    </dgm:pt>
    <dgm:pt modelId="{6BE2C318-9B37-114D-A5AE-0BF7EE1FD2BF}" type="pres">
      <dgm:prSet presAssocID="{4D604050-B027-0E43-8BD7-D9FB061EA8F1}" presName="bigChev" presStyleLbl="node1" presStyleIdx="2" presStyleCnt="3"/>
      <dgm:spPr/>
      <dgm:t>
        <a:bodyPr/>
        <a:lstStyle/>
        <a:p>
          <a:endParaRPr lang="es-ES"/>
        </a:p>
      </dgm:t>
    </dgm:pt>
    <dgm:pt modelId="{CB7A0A4C-7804-FD47-8DF4-93F7753330B9}" type="pres">
      <dgm:prSet presAssocID="{6CD691A5-1BCC-5349-A67B-A5AA6F0555E2}" presName="parTrans" presStyleCnt="0"/>
      <dgm:spPr/>
    </dgm:pt>
    <dgm:pt modelId="{91FBEBFC-3858-BE42-8980-B8611B18F182}" type="pres">
      <dgm:prSet presAssocID="{4CA80867-91D9-DD46-82B4-7612113872B9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2973E3-0890-FE4A-A425-1906A6D1F287}" type="pres">
      <dgm:prSet presAssocID="{51648FEC-B01D-2D43-9DEF-B31B45EA4A1F}" presName="sibTrans" presStyleCnt="0"/>
      <dgm:spPr/>
    </dgm:pt>
    <dgm:pt modelId="{4C901D86-B025-EC4E-8A01-B7C7D519396F}" type="pres">
      <dgm:prSet presAssocID="{E3DADC9F-4F81-AC4C-9D3B-3B28B9ACE73C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3EF9630-64AC-E748-9714-2F527CD2FA7E}" type="presOf" srcId="{E3DADC9F-4F81-AC4C-9D3B-3B28B9ACE73C}" destId="{4C901D86-B025-EC4E-8A01-B7C7D519396F}" srcOrd="0" destOrd="0" presId="urn:microsoft.com/office/officeart/2005/8/layout/lProcess3"/>
    <dgm:cxn modelId="{344FD841-051E-A245-B126-1CD0820FC763}" type="presOf" srcId="{0B6DB090-832E-4D45-B810-E482D17CC76B}" destId="{94A2D936-2A4F-D848-BFB5-E21644B8A42D}" srcOrd="0" destOrd="0" presId="urn:microsoft.com/office/officeart/2005/8/layout/lProcess3"/>
    <dgm:cxn modelId="{AD88B3D8-34F6-3545-9A96-911C05A65B1B}" srcId="{A1D21690-6A13-FA4B-94A0-C44E82260BCB}" destId="{0B6DB090-832E-4D45-B810-E482D17CC76B}" srcOrd="1" destOrd="0" parTransId="{02777735-1D73-1A41-80EF-620737E348E7}" sibTransId="{6C8613A4-98F0-384A-A3F0-1CB578B63FC6}"/>
    <dgm:cxn modelId="{225D1047-8413-3D47-B74A-6D6648F17636}" type="presOf" srcId="{6509DA41-14E3-2B49-BD62-B3A3B7CB5BA9}" destId="{8615488A-66CF-CD4D-99FD-B97C49E01A9E}" srcOrd="0" destOrd="0" presId="urn:microsoft.com/office/officeart/2005/8/layout/lProcess3"/>
    <dgm:cxn modelId="{7707699D-E8B4-0342-9655-04DE43D1EB7D}" type="presOf" srcId="{8F4D5323-7437-7548-858F-E6FB1D5E2598}" destId="{49D881DE-FCAE-1B4A-B8E1-EC5C3C377B8B}" srcOrd="0" destOrd="0" presId="urn:microsoft.com/office/officeart/2005/8/layout/lProcess3"/>
    <dgm:cxn modelId="{EBA95CC5-A793-5345-B5CC-A0E64853CE25}" type="presOf" srcId="{61663D22-87A3-4E48-982C-E6BFDD5DE135}" destId="{D653D4A8-69C8-9A4C-B946-7BE9978A4831}" srcOrd="0" destOrd="0" presId="urn:microsoft.com/office/officeart/2005/8/layout/lProcess3"/>
    <dgm:cxn modelId="{6AC15457-960D-494B-8161-E67170AD17C4}" type="presOf" srcId="{4D604050-B027-0E43-8BD7-D9FB061EA8F1}" destId="{6BE2C318-9B37-114D-A5AE-0BF7EE1FD2BF}" srcOrd="0" destOrd="0" presId="urn:microsoft.com/office/officeart/2005/8/layout/lProcess3"/>
    <dgm:cxn modelId="{99BAB5AD-8085-B547-9267-21AE7B1DA1B7}" srcId="{4D604050-B027-0E43-8BD7-D9FB061EA8F1}" destId="{4CA80867-91D9-DD46-82B4-7612113872B9}" srcOrd="0" destOrd="0" parTransId="{6CD691A5-1BCC-5349-A67B-A5AA6F0555E2}" sibTransId="{51648FEC-B01D-2D43-9DEF-B31B45EA4A1F}"/>
    <dgm:cxn modelId="{1A8CAA34-3206-0B4D-ACC5-9B543505C3E9}" type="presOf" srcId="{4CA80867-91D9-DD46-82B4-7612113872B9}" destId="{91FBEBFC-3858-BE42-8980-B8611B18F182}" srcOrd="0" destOrd="0" presId="urn:microsoft.com/office/officeart/2005/8/layout/lProcess3"/>
    <dgm:cxn modelId="{8D8EB01E-121C-514B-824C-6BE2406EFC85}" srcId="{0B6DB090-832E-4D45-B810-E482D17CC76B}" destId="{8F4D5323-7437-7548-858F-E6FB1D5E2598}" srcOrd="0" destOrd="0" parTransId="{922A9B96-3623-1445-B6AD-52DD71DF793B}" sibTransId="{E439BD7A-6E4E-1445-9277-A605D00F8B27}"/>
    <dgm:cxn modelId="{3715A79B-006A-EB43-8ACA-2E192A123B96}" srcId="{A1D21690-6A13-FA4B-94A0-C44E82260BCB}" destId="{4D604050-B027-0E43-8BD7-D9FB061EA8F1}" srcOrd="2" destOrd="0" parTransId="{15837864-622E-DF45-8CF2-94E8FD00869A}" sibTransId="{4BEBB67F-A1E0-5646-82DD-9FFBBAAE1057}"/>
    <dgm:cxn modelId="{91D8449B-FB45-8F43-AB92-A0EB96970D10}" srcId="{6509DA41-14E3-2B49-BD62-B3A3B7CB5BA9}" destId="{61663D22-87A3-4E48-982C-E6BFDD5DE135}" srcOrd="1" destOrd="0" parTransId="{7E3C4B11-CBB7-0041-ADD4-D82F478A98E8}" sibTransId="{D7333C29-EF0D-414C-967A-AFCC67FCF058}"/>
    <dgm:cxn modelId="{08826924-74F0-FA4B-BDC6-6814C2781C59}" srcId="{A1D21690-6A13-FA4B-94A0-C44E82260BCB}" destId="{6509DA41-14E3-2B49-BD62-B3A3B7CB5BA9}" srcOrd="0" destOrd="0" parTransId="{D2867DFB-DB91-9944-8C19-BED35F0B7DB1}" sibTransId="{99CF9FA6-1CB1-374E-A298-D00DC0D507A0}"/>
    <dgm:cxn modelId="{0E5CB026-F69C-4B4E-A927-100AA7F4C332}" type="presOf" srcId="{2FBAA408-ADFF-3145-BF16-5904628B9268}" destId="{8CE85FA9-6FED-504F-B69D-1548C40061BD}" srcOrd="0" destOrd="0" presId="urn:microsoft.com/office/officeart/2005/8/layout/lProcess3"/>
    <dgm:cxn modelId="{ADE53687-4123-054A-B37B-3CBFCF005EDD}" srcId="{4D604050-B027-0E43-8BD7-D9FB061EA8F1}" destId="{E3DADC9F-4F81-AC4C-9D3B-3B28B9ACE73C}" srcOrd="1" destOrd="0" parTransId="{5DF77B99-9A31-0E4F-A102-5FB19B31F065}" sibTransId="{D3B4C2B6-1D3F-8046-AF93-F2BAF30DD31D}"/>
    <dgm:cxn modelId="{AB60AAEF-8B76-9D4C-83D5-E052E1B9C0B3}" srcId="{0B6DB090-832E-4D45-B810-E482D17CC76B}" destId="{2FBAA408-ADFF-3145-BF16-5904628B9268}" srcOrd="1" destOrd="0" parTransId="{45EDB261-E489-AB48-B4D7-A16DBFA4B119}" sibTransId="{2B4FFBCF-872C-9048-A8F8-825C382E5AC9}"/>
    <dgm:cxn modelId="{1F53D6CF-AFE0-1A46-9214-6BAB1B6D364A}" srcId="{6509DA41-14E3-2B49-BD62-B3A3B7CB5BA9}" destId="{18DFC6FE-460B-EF44-A54D-C8EB06F71569}" srcOrd="0" destOrd="0" parTransId="{EFD3315B-EBDD-B245-AA26-A2BF565E39A8}" sibTransId="{E007E39F-A9D3-6040-80C1-86DAD13D773D}"/>
    <dgm:cxn modelId="{6BA46303-59BC-D943-92D0-8A7431D83C3F}" type="presOf" srcId="{18DFC6FE-460B-EF44-A54D-C8EB06F71569}" destId="{A1684E49-AB25-6C4B-AC17-2D3199898AA0}" srcOrd="0" destOrd="0" presId="urn:microsoft.com/office/officeart/2005/8/layout/lProcess3"/>
    <dgm:cxn modelId="{C11EDA0A-9CE6-F447-8E95-A503F7830463}" type="presOf" srcId="{A1D21690-6A13-FA4B-94A0-C44E82260BCB}" destId="{7F873C7D-EB07-3545-ADCF-535A63097FA3}" srcOrd="0" destOrd="0" presId="urn:microsoft.com/office/officeart/2005/8/layout/lProcess3"/>
    <dgm:cxn modelId="{68B21F9B-E8F5-DC44-91FB-47C5275A2D08}" type="presParOf" srcId="{7F873C7D-EB07-3545-ADCF-535A63097FA3}" destId="{C5C5280D-522D-3B4D-A697-5BB67EB28D72}" srcOrd="0" destOrd="0" presId="urn:microsoft.com/office/officeart/2005/8/layout/lProcess3"/>
    <dgm:cxn modelId="{E47EFA18-0F91-B747-AAC0-862466FD7124}" type="presParOf" srcId="{C5C5280D-522D-3B4D-A697-5BB67EB28D72}" destId="{8615488A-66CF-CD4D-99FD-B97C49E01A9E}" srcOrd="0" destOrd="0" presId="urn:microsoft.com/office/officeart/2005/8/layout/lProcess3"/>
    <dgm:cxn modelId="{274BE031-8770-764C-9B07-F8F9409F7A6B}" type="presParOf" srcId="{C5C5280D-522D-3B4D-A697-5BB67EB28D72}" destId="{C3F29E98-A411-504D-8DEC-AB5404EE3423}" srcOrd="1" destOrd="0" presId="urn:microsoft.com/office/officeart/2005/8/layout/lProcess3"/>
    <dgm:cxn modelId="{8EEE95B3-0DC1-E94C-9762-DBEA61007A0C}" type="presParOf" srcId="{C5C5280D-522D-3B4D-A697-5BB67EB28D72}" destId="{A1684E49-AB25-6C4B-AC17-2D3199898AA0}" srcOrd="2" destOrd="0" presId="urn:microsoft.com/office/officeart/2005/8/layout/lProcess3"/>
    <dgm:cxn modelId="{BF978E69-44F4-F240-AE4D-A92E05F23C2E}" type="presParOf" srcId="{C5C5280D-522D-3B4D-A697-5BB67EB28D72}" destId="{2095D61A-6963-0E42-AA9D-C0979BFDC843}" srcOrd="3" destOrd="0" presId="urn:microsoft.com/office/officeart/2005/8/layout/lProcess3"/>
    <dgm:cxn modelId="{C7999189-6F9E-0346-8921-755844AD4C64}" type="presParOf" srcId="{C5C5280D-522D-3B4D-A697-5BB67EB28D72}" destId="{D653D4A8-69C8-9A4C-B946-7BE9978A4831}" srcOrd="4" destOrd="0" presId="urn:microsoft.com/office/officeart/2005/8/layout/lProcess3"/>
    <dgm:cxn modelId="{73ECE94C-92F2-2745-876E-AAFC8AB003AF}" type="presParOf" srcId="{7F873C7D-EB07-3545-ADCF-535A63097FA3}" destId="{3801BA45-668F-BC42-B91B-8EE0E4AC8120}" srcOrd="1" destOrd="0" presId="urn:microsoft.com/office/officeart/2005/8/layout/lProcess3"/>
    <dgm:cxn modelId="{2AF31728-DACE-3041-8D30-186AD08ADF28}" type="presParOf" srcId="{7F873C7D-EB07-3545-ADCF-535A63097FA3}" destId="{7172281D-1745-2B4A-815B-1F1F6DE59E77}" srcOrd="2" destOrd="0" presId="urn:microsoft.com/office/officeart/2005/8/layout/lProcess3"/>
    <dgm:cxn modelId="{5EBD511E-4C84-BD4B-856E-1EFC9143A862}" type="presParOf" srcId="{7172281D-1745-2B4A-815B-1F1F6DE59E77}" destId="{94A2D936-2A4F-D848-BFB5-E21644B8A42D}" srcOrd="0" destOrd="0" presId="urn:microsoft.com/office/officeart/2005/8/layout/lProcess3"/>
    <dgm:cxn modelId="{CEE83216-F63D-EF45-8507-DDED20B46235}" type="presParOf" srcId="{7172281D-1745-2B4A-815B-1F1F6DE59E77}" destId="{3424BD12-1FC5-B741-8227-7E9B1EE06DE3}" srcOrd="1" destOrd="0" presId="urn:microsoft.com/office/officeart/2005/8/layout/lProcess3"/>
    <dgm:cxn modelId="{FD358F24-4B13-1448-AB1A-A3CDCB986D99}" type="presParOf" srcId="{7172281D-1745-2B4A-815B-1F1F6DE59E77}" destId="{49D881DE-FCAE-1B4A-B8E1-EC5C3C377B8B}" srcOrd="2" destOrd="0" presId="urn:microsoft.com/office/officeart/2005/8/layout/lProcess3"/>
    <dgm:cxn modelId="{8F8BB81F-7719-C54E-AC1E-188D7EDD47CD}" type="presParOf" srcId="{7172281D-1745-2B4A-815B-1F1F6DE59E77}" destId="{D4D79C72-A82C-A84A-83C3-5A7FD85967E2}" srcOrd="3" destOrd="0" presId="urn:microsoft.com/office/officeart/2005/8/layout/lProcess3"/>
    <dgm:cxn modelId="{1E11F3C1-C53A-BB42-9627-8905EC7AA845}" type="presParOf" srcId="{7172281D-1745-2B4A-815B-1F1F6DE59E77}" destId="{8CE85FA9-6FED-504F-B69D-1548C40061BD}" srcOrd="4" destOrd="0" presId="urn:microsoft.com/office/officeart/2005/8/layout/lProcess3"/>
    <dgm:cxn modelId="{660856B1-CB7D-0E4C-9925-5ABDF6B5A892}" type="presParOf" srcId="{7F873C7D-EB07-3545-ADCF-535A63097FA3}" destId="{C31D49C5-45DE-F84F-A601-64F230D132F2}" srcOrd="3" destOrd="0" presId="urn:microsoft.com/office/officeart/2005/8/layout/lProcess3"/>
    <dgm:cxn modelId="{F1D4410C-9E9A-F849-934A-A0BB0872D762}" type="presParOf" srcId="{7F873C7D-EB07-3545-ADCF-535A63097FA3}" destId="{98CECF17-9234-3047-83A2-1E491EE295BF}" srcOrd="4" destOrd="0" presId="urn:microsoft.com/office/officeart/2005/8/layout/lProcess3"/>
    <dgm:cxn modelId="{AC52A6E7-1183-5D4B-94BB-E88E60B994E0}" type="presParOf" srcId="{98CECF17-9234-3047-83A2-1E491EE295BF}" destId="{6BE2C318-9B37-114D-A5AE-0BF7EE1FD2BF}" srcOrd="0" destOrd="0" presId="urn:microsoft.com/office/officeart/2005/8/layout/lProcess3"/>
    <dgm:cxn modelId="{CFCAD5BA-ED05-274E-B217-3AFE821E1872}" type="presParOf" srcId="{98CECF17-9234-3047-83A2-1E491EE295BF}" destId="{CB7A0A4C-7804-FD47-8DF4-93F7753330B9}" srcOrd="1" destOrd="0" presId="urn:microsoft.com/office/officeart/2005/8/layout/lProcess3"/>
    <dgm:cxn modelId="{8BA10EAC-9487-144E-8309-A66BFEF99A68}" type="presParOf" srcId="{98CECF17-9234-3047-83A2-1E491EE295BF}" destId="{91FBEBFC-3858-BE42-8980-B8611B18F182}" srcOrd="2" destOrd="0" presId="urn:microsoft.com/office/officeart/2005/8/layout/lProcess3"/>
    <dgm:cxn modelId="{5A7750B9-C5FF-BF4B-870D-AAE1AFF15038}" type="presParOf" srcId="{98CECF17-9234-3047-83A2-1E491EE295BF}" destId="{392973E3-0890-FE4A-A425-1906A6D1F287}" srcOrd="3" destOrd="0" presId="urn:microsoft.com/office/officeart/2005/8/layout/lProcess3"/>
    <dgm:cxn modelId="{F25DDC1C-D374-D14F-9EAE-13EF147573C8}" type="presParOf" srcId="{98CECF17-9234-3047-83A2-1E491EE295BF}" destId="{4C901D86-B025-EC4E-8A01-B7C7D519396F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28CDCE-5528-D34D-8825-4A1C741E1E7A}" type="doc">
      <dgm:prSet loTypeId="urn:microsoft.com/office/officeart/2005/8/layout/bProcess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345C4137-75D8-4744-A0B9-F5D188B887F6}">
      <dgm:prSet phldrT="[Texto]"/>
      <dgm:spPr/>
      <dgm:t>
        <a:bodyPr/>
        <a:lstStyle/>
        <a:p>
          <a:pPr algn="just"/>
          <a:r>
            <a:rPr lang="es-ES" dirty="0"/>
            <a:t>Hacer </a:t>
          </a:r>
          <a:r>
            <a:rPr lang="es-PA" dirty="0"/>
            <a:t>doble click en el icono de CLIPS</a:t>
          </a:r>
          <a:endParaRPr lang="es-ES" dirty="0"/>
        </a:p>
      </dgm:t>
    </dgm:pt>
    <dgm:pt modelId="{6DFF1110-531D-4E4B-9E45-80346C092694}" type="parTrans" cxnId="{62414A33-8FED-4C45-9BAA-8B35D8D27F53}">
      <dgm:prSet/>
      <dgm:spPr/>
      <dgm:t>
        <a:bodyPr/>
        <a:lstStyle/>
        <a:p>
          <a:endParaRPr lang="es-ES"/>
        </a:p>
      </dgm:t>
    </dgm:pt>
    <dgm:pt modelId="{657FF03C-C221-E74F-99FE-CAF4C8CEF63B}" type="sibTrans" cxnId="{62414A33-8FED-4C45-9BAA-8B35D8D27F53}">
      <dgm:prSet/>
      <dgm:spPr/>
      <dgm:t>
        <a:bodyPr/>
        <a:lstStyle/>
        <a:p>
          <a:endParaRPr lang="es-ES"/>
        </a:p>
      </dgm:t>
    </dgm:pt>
    <dgm:pt modelId="{D34DDA50-3C0F-7C44-8AB8-5B47C5EB032A}">
      <dgm:prSet phldrT="[Texto]"/>
      <dgm:spPr/>
      <dgm:t>
        <a:bodyPr/>
        <a:lstStyle/>
        <a:p>
          <a:r>
            <a:rPr lang="es-PA"/>
            <a:t>Aparecerá el prompt CLIPS&gt;</a:t>
          </a:r>
          <a:endParaRPr lang="es-ES"/>
        </a:p>
      </dgm:t>
    </dgm:pt>
    <dgm:pt modelId="{ED30FA44-C2AD-C74D-A879-912A34DA807D}" type="parTrans" cxnId="{2C481A25-DE8C-0443-B7B8-560C1CA1E75C}">
      <dgm:prSet/>
      <dgm:spPr/>
      <dgm:t>
        <a:bodyPr/>
        <a:lstStyle/>
        <a:p>
          <a:endParaRPr lang="es-ES"/>
        </a:p>
      </dgm:t>
    </dgm:pt>
    <dgm:pt modelId="{0303B9DD-2848-6844-ACB7-C28B335D8323}" type="sibTrans" cxnId="{2C481A25-DE8C-0443-B7B8-560C1CA1E75C}">
      <dgm:prSet/>
      <dgm:spPr/>
      <dgm:t>
        <a:bodyPr/>
        <a:lstStyle/>
        <a:p>
          <a:endParaRPr lang="es-ES"/>
        </a:p>
      </dgm:t>
    </dgm:pt>
    <dgm:pt modelId="{7B712D68-4242-0143-972F-DD1B82E24F3E}">
      <dgm:prSet phldrT="[Texto]"/>
      <dgm:spPr/>
      <dgm:t>
        <a:bodyPr/>
        <a:lstStyle/>
        <a:p>
          <a:pPr algn="just"/>
          <a:r>
            <a:rPr lang="es-PA"/>
            <a:t>Interactuar a través de un intérprete de comandos, con una notación muy similar a la del lenguaje LISP.</a:t>
          </a:r>
          <a:endParaRPr lang="es-ES"/>
        </a:p>
      </dgm:t>
    </dgm:pt>
    <dgm:pt modelId="{186A8E9E-06D9-CE4A-8CFA-7240A261F0AD}" type="parTrans" cxnId="{ADEA83C9-3860-1D45-A7C8-3A2F0B465FCF}">
      <dgm:prSet/>
      <dgm:spPr/>
      <dgm:t>
        <a:bodyPr/>
        <a:lstStyle/>
        <a:p>
          <a:endParaRPr lang="es-ES"/>
        </a:p>
      </dgm:t>
    </dgm:pt>
    <dgm:pt modelId="{D9EA86FC-AA43-F14A-9918-3E51AE8F4A48}" type="sibTrans" cxnId="{ADEA83C9-3860-1D45-A7C8-3A2F0B465FCF}">
      <dgm:prSet/>
      <dgm:spPr/>
      <dgm:t>
        <a:bodyPr/>
        <a:lstStyle/>
        <a:p>
          <a:endParaRPr lang="es-ES"/>
        </a:p>
      </dgm:t>
    </dgm:pt>
    <dgm:pt modelId="{3AB596DD-3CBD-2A44-8ECB-7F5CB1172025}">
      <dgm:prSet phldrT="[Texto]"/>
      <dgm:spPr/>
      <dgm:t>
        <a:bodyPr/>
        <a:lstStyle/>
        <a:p>
          <a:pPr algn="just"/>
          <a:r>
            <a:rPr lang="es-PA"/>
            <a:t>Asi por ejemplo, para salir de CLIPS basta con teclar </a:t>
          </a:r>
          <a:r>
            <a:rPr lang="es-PA" b="1"/>
            <a:t>(exit).</a:t>
          </a:r>
          <a:endParaRPr lang="es-ES"/>
        </a:p>
      </dgm:t>
    </dgm:pt>
    <dgm:pt modelId="{F6348AB4-9E9A-B247-AB45-8413F678C018}" type="parTrans" cxnId="{D3F8A512-5CA1-1F4F-9F9B-0741DABF02D7}">
      <dgm:prSet/>
      <dgm:spPr/>
      <dgm:t>
        <a:bodyPr/>
        <a:lstStyle/>
        <a:p>
          <a:endParaRPr lang="es-ES"/>
        </a:p>
      </dgm:t>
    </dgm:pt>
    <dgm:pt modelId="{05C787E2-0B95-A344-A7E4-0C8D6EBB153E}" type="sibTrans" cxnId="{D3F8A512-5CA1-1F4F-9F9B-0741DABF02D7}">
      <dgm:prSet/>
      <dgm:spPr/>
      <dgm:t>
        <a:bodyPr/>
        <a:lstStyle/>
        <a:p>
          <a:endParaRPr lang="es-ES"/>
        </a:p>
      </dgm:t>
    </dgm:pt>
    <dgm:pt modelId="{4BFCA030-4F1A-1F4A-A7A0-A9A3D181102E}">
      <dgm:prSet phldrT="[Texto]"/>
      <dgm:spPr/>
      <dgm:t>
        <a:bodyPr/>
        <a:lstStyle/>
        <a:p>
          <a:pPr algn="just"/>
          <a:r>
            <a:rPr lang="es-ES" dirty="0"/>
            <a:t>O escribir cualquier otro comando como los que están debajo.</a:t>
          </a:r>
        </a:p>
      </dgm:t>
    </dgm:pt>
    <dgm:pt modelId="{B3A1D226-CEB1-FA4C-A75B-537DF5DD2459}" type="parTrans" cxnId="{4EBE5B6A-4384-3E48-B76A-EC02D51588CA}">
      <dgm:prSet/>
      <dgm:spPr/>
      <dgm:t>
        <a:bodyPr/>
        <a:lstStyle/>
        <a:p>
          <a:endParaRPr lang="es-ES"/>
        </a:p>
      </dgm:t>
    </dgm:pt>
    <dgm:pt modelId="{DE57E56F-84C5-0A49-A599-C189B1620178}" type="sibTrans" cxnId="{4EBE5B6A-4384-3E48-B76A-EC02D51588CA}">
      <dgm:prSet/>
      <dgm:spPr/>
      <dgm:t>
        <a:bodyPr/>
        <a:lstStyle/>
        <a:p>
          <a:endParaRPr lang="es-ES"/>
        </a:p>
      </dgm:t>
    </dgm:pt>
    <dgm:pt modelId="{EEF4671F-594B-AB4A-8B76-6884092823EE}" type="pres">
      <dgm:prSet presAssocID="{FB28CDCE-5528-D34D-8825-4A1C741E1E7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C0D990D-EF23-6D4B-822E-27D98DE335B7}" type="pres">
      <dgm:prSet presAssocID="{345C4137-75D8-4744-A0B9-F5D188B887F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1052743-A2A9-C041-8599-82F38A2E6326}" type="pres">
      <dgm:prSet presAssocID="{657FF03C-C221-E74F-99FE-CAF4C8CEF63B}" presName="sibTrans" presStyleLbl="sibTrans1D1" presStyleIdx="0" presStyleCnt="4"/>
      <dgm:spPr/>
      <dgm:t>
        <a:bodyPr/>
        <a:lstStyle/>
        <a:p>
          <a:endParaRPr lang="es-ES"/>
        </a:p>
      </dgm:t>
    </dgm:pt>
    <dgm:pt modelId="{C134D17A-F4D5-1E40-B48B-8F535CD7A591}" type="pres">
      <dgm:prSet presAssocID="{657FF03C-C221-E74F-99FE-CAF4C8CEF63B}" presName="connectorText" presStyleLbl="sibTrans1D1" presStyleIdx="0" presStyleCnt="4"/>
      <dgm:spPr/>
      <dgm:t>
        <a:bodyPr/>
        <a:lstStyle/>
        <a:p>
          <a:endParaRPr lang="es-ES"/>
        </a:p>
      </dgm:t>
    </dgm:pt>
    <dgm:pt modelId="{DF48DA3B-35CC-724D-9DC1-F229875D568A}" type="pres">
      <dgm:prSet presAssocID="{D34DDA50-3C0F-7C44-8AB8-5B47C5EB032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19BBB5B-933A-8840-8779-C9AFBC47D45C}" type="pres">
      <dgm:prSet presAssocID="{0303B9DD-2848-6844-ACB7-C28B335D8323}" presName="sibTrans" presStyleLbl="sibTrans1D1" presStyleIdx="1" presStyleCnt="4"/>
      <dgm:spPr/>
      <dgm:t>
        <a:bodyPr/>
        <a:lstStyle/>
        <a:p>
          <a:endParaRPr lang="es-ES"/>
        </a:p>
      </dgm:t>
    </dgm:pt>
    <dgm:pt modelId="{0B35D4AE-1C28-DF40-A711-08D9D4CCD83B}" type="pres">
      <dgm:prSet presAssocID="{0303B9DD-2848-6844-ACB7-C28B335D8323}" presName="connectorText" presStyleLbl="sibTrans1D1" presStyleIdx="1" presStyleCnt="4"/>
      <dgm:spPr/>
      <dgm:t>
        <a:bodyPr/>
        <a:lstStyle/>
        <a:p>
          <a:endParaRPr lang="es-ES"/>
        </a:p>
      </dgm:t>
    </dgm:pt>
    <dgm:pt modelId="{F7CC7995-5214-6143-9BD6-A707B07A3200}" type="pres">
      <dgm:prSet presAssocID="{7B712D68-4242-0143-972F-DD1B82E24F3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345E7D-5108-944A-8C13-B3333BE081D3}" type="pres">
      <dgm:prSet presAssocID="{D9EA86FC-AA43-F14A-9918-3E51AE8F4A48}" presName="sibTrans" presStyleLbl="sibTrans1D1" presStyleIdx="2" presStyleCnt="4"/>
      <dgm:spPr/>
      <dgm:t>
        <a:bodyPr/>
        <a:lstStyle/>
        <a:p>
          <a:endParaRPr lang="es-ES"/>
        </a:p>
      </dgm:t>
    </dgm:pt>
    <dgm:pt modelId="{AD8A3074-963D-E241-857E-07715A9E7AE5}" type="pres">
      <dgm:prSet presAssocID="{D9EA86FC-AA43-F14A-9918-3E51AE8F4A48}" presName="connectorText" presStyleLbl="sibTrans1D1" presStyleIdx="2" presStyleCnt="4"/>
      <dgm:spPr/>
      <dgm:t>
        <a:bodyPr/>
        <a:lstStyle/>
        <a:p>
          <a:endParaRPr lang="es-ES"/>
        </a:p>
      </dgm:t>
    </dgm:pt>
    <dgm:pt modelId="{F162D2D9-5342-F548-A24A-981206101D21}" type="pres">
      <dgm:prSet presAssocID="{3AB596DD-3CBD-2A44-8ECB-7F5CB117202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8D8C5B-C30D-0A44-8C73-668F142D7B6F}" type="pres">
      <dgm:prSet presAssocID="{05C787E2-0B95-A344-A7E4-0C8D6EBB153E}" presName="sibTrans" presStyleLbl="sibTrans1D1" presStyleIdx="3" presStyleCnt="4"/>
      <dgm:spPr/>
      <dgm:t>
        <a:bodyPr/>
        <a:lstStyle/>
        <a:p>
          <a:endParaRPr lang="es-ES"/>
        </a:p>
      </dgm:t>
    </dgm:pt>
    <dgm:pt modelId="{5A0EDC67-F1AC-8E4B-BD4A-4C3B43E32867}" type="pres">
      <dgm:prSet presAssocID="{05C787E2-0B95-A344-A7E4-0C8D6EBB153E}" presName="connectorText" presStyleLbl="sibTrans1D1" presStyleIdx="3" presStyleCnt="4"/>
      <dgm:spPr/>
      <dgm:t>
        <a:bodyPr/>
        <a:lstStyle/>
        <a:p>
          <a:endParaRPr lang="es-ES"/>
        </a:p>
      </dgm:t>
    </dgm:pt>
    <dgm:pt modelId="{EFB1F4CE-DB31-054A-A914-BBF1D67B1F81}" type="pres">
      <dgm:prSet presAssocID="{4BFCA030-4F1A-1F4A-A7A0-A9A3D181102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24E308D-5C25-974A-8F7A-C29D2CD1BE05}" type="presOf" srcId="{05C787E2-0B95-A344-A7E4-0C8D6EBB153E}" destId="{5A0EDC67-F1AC-8E4B-BD4A-4C3B43E32867}" srcOrd="1" destOrd="0" presId="urn:microsoft.com/office/officeart/2005/8/layout/bProcess3"/>
    <dgm:cxn modelId="{5F48BE7B-E6A3-7446-A67E-9F4873A643B8}" type="presOf" srcId="{0303B9DD-2848-6844-ACB7-C28B335D8323}" destId="{219BBB5B-933A-8840-8779-C9AFBC47D45C}" srcOrd="0" destOrd="0" presId="urn:microsoft.com/office/officeart/2005/8/layout/bProcess3"/>
    <dgm:cxn modelId="{2C1827A4-BB7B-CD44-B118-A4712141A4B4}" type="presOf" srcId="{D9EA86FC-AA43-F14A-9918-3E51AE8F4A48}" destId="{AD8A3074-963D-E241-857E-07715A9E7AE5}" srcOrd="1" destOrd="0" presId="urn:microsoft.com/office/officeart/2005/8/layout/bProcess3"/>
    <dgm:cxn modelId="{415EF420-A908-F846-AFE9-7E342717D37E}" type="presOf" srcId="{657FF03C-C221-E74F-99FE-CAF4C8CEF63B}" destId="{C134D17A-F4D5-1E40-B48B-8F535CD7A591}" srcOrd="1" destOrd="0" presId="urn:microsoft.com/office/officeart/2005/8/layout/bProcess3"/>
    <dgm:cxn modelId="{2C481A25-DE8C-0443-B7B8-560C1CA1E75C}" srcId="{FB28CDCE-5528-D34D-8825-4A1C741E1E7A}" destId="{D34DDA50-3C0F-7C44-8AB8-5B47C5EB032A}" srcOrd="1" destOrd="0" parTransId="{ED30FA44-C2AD-C74D-A879-912A34DA807D}" sibTransId="{0303B9DD-2848-6844-ACB7-C28B335D8323}"/>
    <dgm:cxn modelId="{ADEA83C9-3860-1D45-A7C8-3A2F0B465FCF}" srcId="{FB28CDCE-5528-D34D-8825-4A1C741E1E7A}" destId="{7B712D68-4242-0143-972F-DD1B82E24F3E}" srcOrd="2" destOrd="0" parTransId="{186A8E9E-06D9-CE4A-8CFA-7240A261F0AD}" sibTransId="{D9EA86FC-AA43-F14A-9918-3E51AE8F4A48}"/>
    <dgm:cxn modelId="{A9F5B332-FE73-7E48-B3E0-9E8CB64DCA8B}" type="presOf" srcId="{FB28CDCE-5528-D34D-8825-4A1C741E1E7A}" destId="{EEF4671F-594B-AB4A-8B76-6884092823EE}" srcOrd="0" destOrd="0" presId="urn:microsoft.com/office/officeart/2005/8/layout/bProcess3"/>
    <dgm:cxn modelId="{FECA5398-0019-8549-BB97-3BB5890A33C1}" type="presOf" srcId="{4BFCA030-4F1A-1F4A-A7A0-A9A3D181102E}" destId="{EFB1F4CE-DB31-054A-A914-BBF1D67B1F81}" srcOrd="0" destOrd="0" presId="urn:microsoft.com/office/officeart/2005/8/layout/bProcess3"/>
    <dgm:cxn modelId="{9392045E-80F6-FD4D-9091-A35E53C69AD1}" type="presOf" srcId="{D9EA86FC-AA43-F14A-9918-3E51AE8F4A48}" destId="{B6345E7D-5108-944A-8C13-B3333BE081D3}" srcOrd="0" destOrd="0" presId="urn:microsoft.com/office/officeart/2005/8/layout/bProcess3"/>
    <dgm:cxn modelId="{4EBE5B6A-4384-3E48-B76A-EC02D51588CA}" srcId="{FB28CDCE-5528-D34D-8825-4A1C741E1E7A}" destId="{4BFCA030-4F1A-1F4A-A7A0-A9A3D181102E}" srcOrd="4" destOrd="0" parTransId="{B3A1D226-CEB1-FA4C-A75B-537DF5DD2459}" sibTransId="{DE57E56F-84C5-0A49-A599-C189B1620178}"/>
    <dgm:cxn modelId="{1B19BCA6-4D3D-E74E-83A1-541F7DC57C97}" type="presOf" srcId="{7B712D68-4242-0143-972F-DD1B82E24F3E}" destId="{F7CC7995-5214-6143-9BD6-A707B07A3200}" srcOrd="0" destOrd="0" presId="urn:microsoft.com/office/officeart/2005/8/layout/bProcess3"/>
    <dgm:cxn modelId="{D3F8A512-5CA1-1F4F-9F9B-0741DABF02D7}" srcId="{FB28CDCE-5528-D34D-8825-4A1C741E1E7A}" destId="{3AB596DD-3CBD-2A44-8ECB-7F5CB1172025}" srcOrd="3" destOrd="0" parTransId="{F6348AB4-9E9A-B247-AB45-8413F678C018}" sibTransId="{05C787E2-0B95-A344-A7E4-0C8D6EBB153E}"/>
    <dgm:cxn modelId="{BB20084B-3D9F-8F4F-B3AE-81F1925BD1E1}" type="presOf" srcId="{05C787E2-0B95-A344-A7E4-0C8D6EBB153E}" destId="{328D8C5B-C30D-0A44-8C73-668F142D7B6F}" srcOrd="0" destOrd="0" presId="urn:microsoft.com/office/officeart/2005/8/layout/bProcess3"/>
    <dgm:cxn modelId="{62414A33-8FED-4C45-9BAA-8B35D8D27F53}" srcId="{FB28CDCE-5528-D34D-8825-4A1C741E1E7A}" destId="{345C4137-75D8-4744-A0B9-F5D188B887F6}" srcOrd="0" destOrd="0" parTransId="{6DFF1110-531D-4E4B-9E45-80346C092694}" sibTransId="{657FF03C-C221-E74F-99FE-CAF4C8CEF63B}"/>
    <dgm:cxn modelId="{955B363A-97A0-4C49-BCB0-F42283F59398}" type="presOf" srcId="{0303B9DD-2848-6844-ACB7-C28B335D8323}" destId="{0B35D4AE-1C28-DF40-A711-08D9D4CCD83B}" srcOrd="1" destOrd="0" presId="urn:microsoft.com/office/officeart/2005/8/layout/bProcess3"/>
    <dgm:cxn modelId="{116360DE-D48A-BF44-83EE-9B1869F45678}" type="presOf" srcId="{D34DDA50-3C0F-7C44-8AB8-5B47C5EB032A}" destId="{DF48DA3B-35CC-724D-9DC1-F229875D568A}" srcOrd="0" destOrd="0" presId="urn:microsoft.com/office/officeart/2005/8/layout/bProcess3"/>
    <dgm:cxn modelId="{F23EA676-0295-D548-B97C-ED0A65C559EC}" type="presOf" srcId="{3AB596DD-3CBD-2A44-8ECB-7F5CB1172025}" destId="{F162D2D9-5342-F548-A24A-981206101D21}" srcOrd="0" destOrd="0" presId="urn:microsoft.com/office/officeart/2005/8/layout/bProcess3"/>
    <dgm:cxn modelId="{6E5BE697-56C6-4947-89E5-2198DE75A659}" type="presOf" srcId="{657FF03C-C221-E74F-99FE-CAF4C8CEF63B}" destId="{71052743-A2A9-C041-8599-82F38A2E6326}" srcOrd="0" destOrd="0" presId="urn:microsoft.com/office/officeart/2005/8/layout/bProcess3"/>
    <dgm:cxn modelId="{D7A93417-D484-4A45-AA98-601E8955A894}" type="presOf" srcId="{345C4137-75D8-4744-A0B9-F5D188B887F6}" destId="{FC0D990D-EF23-6D4B-822E-27D98DE335B7}" srcOrd="0" destOrd="0" presId="urn:microsoft.com/office/officeart/2005/8/layout/bProcess3"/>
    <dgm:cxn modelId="{6D483EE0-A3E3-3F48-BCD2-5C0AC2F8924A}" type="presParOf" srcId="{EEF4671F-594B-AB4A-8B76-6884092823EE}" destId="{FC0D990D-EF23-6D4B-822E-27D98DE335B7}" srcOrd="0" destOrd="0" presId="urn:microsoft.com/office/officeart/2005/8/layout/bProcess3"/>
    <dgm:cxn modelId="{A8CC9CE2-B638-424F-9F73-3375211799C9}" type="presParOf" srcId="{EEF4671F-594B-AB4A-8B76-6884092823EE}" destId="{71052743-A2A9-C041-8599-82F38A2E6326}" srcOrd="1" destOrd="0" presId="urn:microsoft.com/office/officeart/2005/8/layout/bProcess3"/>
    <dgm:cxn modelId="{EB88147C-A067-2E4D-826B-5DEB35136A57}" type="presParOf" srcId="{71052743-A2A9-C041-8599-82F38A2E6326}" destId="{C134D17A-F4D5-1E40-B48B-8F535CD7A591}" srcOrd="0" destOrd="0" presId="urn:microsoft.com/office/officeart/2005/8/layout/bProcess3"/>
    <dgm:cxn modelId="{2843F1DA-A2D2-D141-A44C-A27C6315356F}" type="presParOf" srcId="{EEF4671F-594B-AB4A-8B76-6884092823EE}" destId="{DF48DA3B-35CC-724D-9DC1-F229875D568A}" srcOrd="2" destOrd="0" presId="urn:microsoft.com/office/officeart/2005/8/layout/bProcess3"/>
    <dgm:cxn modelId="{7F777BA4-D8E1-F64A-BDA6-172D800DC97E}" type="presParOf" srcId="{EEF4671F-594B-AB4A-8B76-6884092823EE}" destId="{219BBB5B-933A-8840-8779-C9AFBC47D45C}" srcOrd="3" destOrd="0" presId="urn:microsoft.com/office/officeart/2005/8/layout/bProcess3"/>
    <dgm:cxn modelId="{48B258B0-7DD7-F64A-8877-FFB373DFF37D}" type="presParOf" srcId="{219BBB5B-933A-8840-8779-C9AFBC47D45C}" destId="{0B35D4AE-1C28-DF40-A711-08D9D4CCD83B}" srcOrd="0" destOrd="0" presId="urn:microsoft.com/office/officeart/2005/8/layout/bProcess3"/>
    <dgm:cxn modelId="{99B3C767-437D-4745-AF73-F78BB87FACED}" type="presParOf" srcId="{EEF4671F-594B-AB4A-8B76-6884092823EE}" destId="{F7CC7995-5214-6143-9BD6-A707B07A3200}" srcOrd="4" destOrd="0" presId="urn:microsoft.com/office/officeart/2005/8/layout/bProcess3"/>
    <dgm:cxn modelId="{93DD28CA-AE96-3B41-AA98-88E008C9E244}" type="presParOf" srcId="{EEF4671F-594B-AB4A-8B76-6884092823EE}" destId="{B6345E7D-5108-944A-8C13-B3333BE081D3}" srcOrd="5" destOrd="0" presId="urn:microsoft.com/office/officeart/2005/8/layout/bProcess3"/>
    <dgm:cxn modelId="{C1431642-D933-674E-99BC-262FB60D4575}" type="presParOf" srcId="{B6345E7D-5108-944A-8C13-B3333BE081D3}" destId="{AD8A3074-963D-E241-857E-07715A9E7AE5}" srcOrd="0" destOrd="0" presId="urn:microsoft.com/office/officeart/2005/8/layout/bProcess3"/>
    <dgm:cxn modelId="{CE32A3BA-AF70-E847-93B9-D118EF932AB3}" type="presParOf" srcId="{EEF4671F-594B-AB4A-8B76-6884092823EE}" destId="{F162D2D9-5342-F548-A24A-981206101D21}" srcOrd="6" destOrd="0" presId="urn:microsoft.com/office/officeart/2005/8/layout/bProcess3"/>
    <dgm:cxn modelId="{3BA08800-BE8B-4144-B328-6B44D075AE92}" type="presParOf" srcId="{EEF4671F-594B-AB4A-8B76-6884092823EE}" destId="{328D8C5B-C30D-0A44-8C73-668F142D7B6F}" srcOrd="7" destOrd="0" presId="urn:microsoft.com/office/officeart/2005/8/layout/bProcess3"/>
    <dgm:cxn modelId="{50637A01-B99A-0849-8DB5-9E41F79AB72B}" type="presParOf" srcId="{328D8C5B-C30D-0A44-8C73-668F142D7B6F}" destId="{5A0EDC67-F1AC-8E4B-BD4A-4C3B43E32867}" srcOrd="0" destOrd="0" presId="urn:microsoft.com/office/officeart/2005/8/layout/bProcess3"/>
    <dgm:cxn modelId="{761BB4DE-E194-2B4B-91E4-BCD5FA607172}" type="presParOf" srcId="{EEF4671F-594B-AB4A-8B76-6884092823EE}" destId="{EFB1F4CE-DB31-054A-A914-BBF1D67B1F81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098B51-33B0-F740-A550-32CCFADC8873}" type="doc">
      <dgm:prSet loTypeId="urn:microsoft.com/office/officeart/2005/8/layout/lProcess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1F233BC3-51A4-DC4E-A706-71EFBEB6A7CC}">
      <dgm:prSet phldrT="[Texto]" custT="1"/>
      <dgm:spPr/>
      <dgm:t>
        <a:bodyPr/>
        <a:lstStyle/>
        <a:p>
          <a:pPr algn="ctr"/>
          <a:r>
            <a:rPr lang="es-ES" sz="2800" b="1" dirty="0"/>
            <a:t>HECHOS</a:t>
          </a:r>
        </a:p>
      </dgm:t>
    </dgm:pt>
    <dgm:pt modelId="{CDB88B65-C600-4942-9D7A-B67E31B8BD41}" type="parTrans" cxnId="{2EEFC5C9-E444-F648-9EC3-945BF447F45A}">
      <dgm:prSet/>
      <dgm:spPr/>
      <dgm:t>
        <a:bodyPr/>
        <a:lstStyle/>
        <a:p>
          <a:endParaRPr lang="es-ES"/>
        </a:p>
      </dgm:t>
    </dgm:pt>
    <dgm:pt modelId="{B1B6377E-E1CD-B04A-9FE4-BAB23E25C7FE}" type="sibTrans" cxnId="{2EEFC5C9-E444-F648-9EC3-945BF447F45A}">
      <dgm:prSet/>
      <dgm:spPr/>
      <dgm:t>
        <a:bodyPr/>
        <a:lstStyle/>
        <a:p>
          <a:endParaRPr lang="es-ES"/>
        </a:p>
      </dgm:t>
    </dgm:pt>
    <dgm:pt modelId="{426C8320-6CCB-9E4D-8816-752B2151CBDB}">
      <dgm:prSet phldrT="[Texto]" custT="1"/>
      <dgm:spPr/>
      <dgm:t>
        <a:bodyPr/>
        <a:lstStyle/>
        <a:p>
          <a:pPr algn="just"/>
          <a:r>
            <a:rPr lang="es-ES" sz="1600" b="1" dirty="0"/>
            <a:t>Para añadirlos: </a:t>
          </a:r>
          <a:r>
            <a:rPr lang="es-ES" sz="1600" b="1" dirty="0" err="1"/>
            <a:t>assert</a:t>
          </a:r>
          <a:r>
            <a:rPr lang="es-ES" sz="1600" b="1" dirty="0"/>
            <a:t> </a:t>
          </a:r>
          <a:r>
            <a:rPr lang="es-ES" sz="1600" b="1" dirty="0" err="1"/>
            <a:t>command</a:t>
          </a:r>
          <a:endParaRPr lang="es-ES" sz="1600" b="1" dirty="0"/>
        </a:p>
        <a:p>
          <a:pPr algn="just"/>
          <a:r>
            <a:rPr lang="es-ES" sz="1600" b="1" dirty="0"/>
            <a:t>Para eliminarlos: </a:t>
          </a:r>
          <a:r>
            <a:rPr lang="es-ES" sz="1600" b="1" dirty="0" err="1"/>
            <a:t>retract</a:t>
          </a:r>
          <a:r>
            <a:rPr lang="es-ES" sz="1600" b="1" dirty="0"/>
            <a:t>. </a:t>
          </a:r>
        </a:p>
      </dgm:t>
    </dgm:pt>
    <dgm:pt modelId="{6C72A66C-EFA6-074C-B5E6-65C972A60B2A}" type="parTrans" cxnId="{3CD9EDD2-99DD-6043-8E58-AE9623A020CA}">
      <dgm:prSet/>
      <dgm:spPr/>
      <dgm:t>
        <a:bodyPr/>
        <a:lstStyle/>
        <a:p>
          <a:endParaRPr lang="es-ES"/>
        </a:p>
      </dgm:t>
    </dgm:pt>
    <dgm:pt modelId="{558BE99B-62D3-0849-90CB-17634FC3E9BC}" type="sibTrans" cxnId="{3CD9EDD2-99DD-6043-8E58-AE9623A020CA}">
      <dgm:prSet/>
      <dgm:spPr/>
      <dgm:t>
        <a:bodyPr/>
        <a:lstStyle/>
        <a:p>
          <a:endParaRPr lang="es-ES"/>
        </a:p>
      </dgm:t>
    </dgm:pt>
    <dgm:pt modelId="{4DB0B260-333A-7B44-8534-E12E68791553}">
      <dgm:prSet phldrT="[Texto]" custT="1"/>
      <dgm:spPr/>
      <dgm:t>
        <a:bodyPr/>
        <a:lstStyle/>
        <a:p>
          <a:pPr algn="just"/>
          <a:r>
            <a:rPr lang="es-PA" sz="1600" b="1" dirty="0"/>
            <a:t>Permiten utilizar los hechos y en un futuro predeterminado, realizan programas de  alguna utilidad. </a:t>
          </a:r>
          <a:endParaRPr lang="es-ES" sz="1600" b="1" dirty="0"/>
        </a:p>
      </dgm:t>
    </dgm:pt>
    <dgm:pt modelId="{66D5CE68-37C9-0F44-8C46-B405A5159CE7}" type="parTrans" cxnId="{4D817D67-E5B2-B947-8E9A-E64B41642754}">
      <dgm:prSet/>
      <dgm:spPr/>
      <dgm:t>
        <a:bodyPr/>
        <a:lstStyle/>
        <a:p>
          <a:endParaRPr lang="es-ES"/>
        </a:p>
      </dgm:t>
    </dgm:pt>
    <dgm:pt modelId="{6809FC77-D2CF-9C43-A4BA-EEF22A3C1C3C}" type="sibTrans" cxnId="{4D817D67-E5B2-B947-8E9A-E64B41642754}">
      <dgm:prSet/>
      <dgm:spPr/>
      <dgm:t>
        <a:bodyPr/>
        <a:lstStyle/>
        <a:p>
          <a:endParaRPr lang="es-ES"/>
        </a:p>
      </dgm:t>
    </dgm:pt>
    <dgm:pt modelId="{9D263CF4-8C20-3447-9C7D-7576BC9E8BB6}">
      <dgm:prSet phldrT="[Texto]" custT="1"/>
      <dgm:spPr/>
      <dgm:t>
        <a:bodyPr/>
        <a:lstStyle/>
        <a:p>
          <a:pPr algn="just"/>
          <a:r>
            <a:rPr lang="es-PA" sz="1600" b="1" dirty="0"/>
            <a:t>ellas también se encuentra en una especie de lista, llamada:  base de conocimiento y pueden ser eliminadas. </a:t>
          </a:r>
          <a:endParaRPr lang="es-ES" sz="1600" b="1" dirty="0"/>
        </a:p>
      </dgm:t>
    </dgm:pt>
    <dgm:pt modelId="{101DF962-95F5-5B4D-B95D-DF2EE38E244A}" type="parTrans" cxnId="{24692736-2F65-854C-85DA-B73D490D3F80}">
      <dgm:prSet/>
      <dgm:spPr/>
      <dgm:t>
        <a:bodyPr/>
        <a:lstStyle/>
        <a:p>
          <a:endParaRPr lang="es-ES"/>
        </a:p>
      </dgm:t>
    </dgm:pt>
    <dgm:pt modelId="{2F3C7C38-2623-2742-9278-5DEB502D1A0B}" type="sibTrans" cxnId="{24692736-2F65-854C-85DA-B73D490D3F80}">
      <dgm:prSet/>
      <dgm:spPr/>
      <dgm:t>
        <a:bodyPr/>
        <a:lstStyle/>
        <a:p>
          <a:endParaRPr lang="es-ES"/>
        </a:p>
      </dgm:t>
    </dgm:pt>
    <dgm:pt modelId="{68598E24-EFFE-1A46-9784-07737C2BF053}">
      <dgm:prSet custT="1"/>
      <dgm:spPr/>
      <dgm:t>
        <a:bodyPr/>
        <a:lstStyle/>
        <a:p>
          <a:pPr algn="just"/>
          <a:r>
            <a:rPr lang="es-PA" sz="1600" b="1" dirty="0"/>
            <a:t>Es la forma mas sencilla de representar una parte de información o patrón. </a:t>
          </a:r>
        </a:p>
      </dgm:t>
    </dgm:pt>
    <dgm:pt modelId="{7C737BBA-BD83-7945-8AF2-78855EC484F5}" type="parTrans" cxnId="{DF226826-B431-0A42-8D80-C5189B30D725}">
      <dgm:prSet/>
      <dgm:spPr/>
      <dgm:t>
        <a:bodyPr/>
        <a:lstStyle/>
        <a:p>
          <a:endParaRPr lang="es-ES"/>
        </a:p>
      </dgm:t>
    </dgm:pt>
    <dgm:pt modelId="{125236D4-044A-734A-AF50-25F9D9724DF2}" type="sibTrans" cxnId="{DF226826-B431-0A42-8D80-C5189B30D725}">
      <dgm:prSet/>
      <dgm:spPr/>
      <dgm:t>
        <a:bodyPr/>
        <a:lstStyle/>
        <a:p>
          <a:endParaRPr lang="es-ES"/>
        </a:p>
      </dgm:t>
    </dgm:pt>
    <dgm:pt modelId="{42265EF0-126D-F74B-9FC4-111A0F4929D4}">
      <dgm:prSet custT="1"/>
      <dgm:spPr/>
      <dgm:t>
        <a:bodyPr/>
        <a:lstStyle/>
        <a:p>
          <a:pPr algn="l"/>
          <a:r>
            <a:rPr lang="es-PA" sz="1200" b="1" dirty="0"/>
            <a:t>CLIPS&gt; (assert (color verde))</a:t>
          </a:r>
          <a:br>
            <a:rPr lang="es-PA" sz="1200" b="1" dirty="0"/>
          </a:br>
          <a:r>
            <a:rPr lang="es-PA" sz="1200" b="1" dirty="0"/>
            <a:t>&lt;Fact-0&gt;</a:t>
          </a:r>
          <a:endParaRPr lang="es-ES" sz="1200" b="1" dirty="0"/>
        </a:p>
      </dgm:t>
    </dgm:pt>
    <dgm:pt modelId="{0F2DD3C9-6FC2-EB4A-B3D6-CA03325DCCF3}" type="parTrans" cxnId="{3F57DB2F-EB1C-194A-91EF-0EF45F16F46B}">
      <dgm:prSet/>
      <dgm:spPr/>
      <dgm:t>
        <a:bodyPr/>
        <a:lstStyle/>
        <a:p>
          <a:endParaRPr lang="es-ES"/>
        </a:p>
      </dgm:t>
    </dgm:pt>
    <dgm:pt modelId="{B42A710D-DE1D-BE44-AC8A-4BD29CB017D0}" type="sibTrans" cxnId="{3F57DB2F-EB1C-194A-91EF-0EF45F16F46B}">
      <dgm:prSet/>
      <dgm:spPr/>
      <dgm:t>
        <a:bodyPr/>
        <a:lstStyle/>
        <a:p>
          <a:endParaRPr lang="es-ES"/>
        </a:p>
      </dgm:t>
    </dgm:pt>
    <dgm:pt modelId="{A55ACA84-587C-AF4A-8B6F-4FD3CD03969D}">
      <dgm:prSet custT="1"/>
      <dgm:spPr/>
      <dgm:t>
        <a:bodyPr/>
        <a:lstStyle/>
        <a:p>
          <a:pPr algn="l"/>
          <a:r>
            <a:rPr lang="en-US" sz="1200" b="1" dirty="0"/>
            <a:t>CLIPS&gt; (retract 0)</a:t>
          </a:r>
          <a:br>
            <a:rPr lang="en-US" sz="1200" b="1" dirty="0"/>
          </a:br>
          <a:r>
            <a:rPr lang="en-US" sz="1200" b="1" dirty="0"/>
            <a:t>CLIPS&gt;(facts)</a:t>
          </a:r>
          <a:br>
            <a:rPr lang="en-US" sz="1200" b="1" dirty="0"/>
          </a:br>
          <a:r>
            <a:rPr lang="en-US" sz="1200" b="1" dirty="0"/>
            <a:t>f-1 (color </a:t>
          </a:r>
          <a:r>
            <a:rPr lang="en-US" sz="1200" b="1" dirty="0" err="1"/>
            <a:t>rojo</a:t>
          </a:r>
          <a:r>
            <a:rPr lang="en-US" sz="1200" b="1" dirty="0"/>
            <a:t>)</a:t>
          </a:r>
          <a:br>
            <a:rPr lang="en-US" sz="1200" b="1" dirty="0"/>
          </a:br>
          <a:r>
            <a:rPr lang="en-US" sz="1200" b="1" dirty="0"/>
            <a:t>For a total of 1 fact.</a:t>
          </a:r>
          <a:endParaRPr lang="es-ES" sz="1200" b="1" dirty="0"/>
        </a:p>
      </dgm:t>
    </dgm:pt>
    <dgm:pt modelId="{0E5C4B1A-9287-A548-B3B6-54DC898B45B4}" type="parTrans" cxnId="{9F1FF10D-4379-074C-B547-019B31238462}">
      <dgm:prSet/>
      <dgm:spPr/>
      <dgm:t>
        <a:bodyPr/>
        <a:lstStyle/>
        <a:p>
          <a:endParaRPr lang="es-ES"/>
        </a:p>
      </dgm:t>
    </dgm:pt>
    <dgm:pt modelId="{7C5BACB0-BACF-4248-AB89-57292E673229}" type="sibTrans" cxnId="{9F1FF10D-4379-074C-B547-019B31238462}">
      <dgm:prSet/>
      <dgm:spPr/>
      <dgm:t>
        <a:bodyPr/>
        <a:lstStyle/>
        <a:p>
          <a:endParaRPr lang="es-ES"/>
        </a:p>
      </dgm:t>
    </dgm:pt>
    <dgm:pt modelId="{C1029680-1DD5-AD4A-91BA-2AD029401536}">
      <dgm:prSet phldrT="[Texto]" custT="1"/>
      <dgm:spPr/>
      <dgm:t>
        <a:bodyPr/>
        <a:lstStyle/>
        <a:p>
          <a:pPr algn="ctr"/>
          <a:r>
            <a:rPr lang="es-ES" sz="2800" b="1" dirty="0"/>
            <a:t>REGLAS</a:t>
          </a:r>
        </a:p>
      </dgm:t>
    </dgm:pt>
    <dgm:pt modelId="{5122DCD1-686D-DE49-B781-E091514E9E5C}" type="sibTrans" cxnId="{21127F9D-A0A8-114B-AE85-9C301770D30C}">
      <dgm:prSet/>
      <dgm:spPr/>
      <dgm:t>
        <a:bodyPr/>
        <a:lstStyle/>
        <a:p>
          <a:endParaRPr lang="es-ES"/>
        </a:p>
      </dgm:t>
    </dgm:pt>
    <dgm:pt modelId="{B6CFDBB4-E6DD-D745-8C4B-A176706A8120}" type="parTrans" cxnId="{21127F9D-A0A8-114B-AE85-9C301770D30C}">
      <dgm:prSet/>
      <dgm:spPr/>
      <dgm:t>
        <a:bodyPr/>
        <a:lstStyle/>
        <a:p>
          <a:endParaRPr lang="es-ES"/>
        </a:p>
      </dgm:t>
    </dgm:pt>
    <dgm:pt modelId="{7AD082AB-2AE0-3749-8979-47DFACD7D9E2}">
      <dgm:prSet custT="1"/>
      <dgm:spPr/>
      <dgm:t>
        <a:bodyPr/>
        <a:lstStyle/>
        <a:p>
          <a:pPr algn="just"/>
          <a:r>
            <a:rPr lang="es-PA" sz="1600" b="1" dirty="0"/>
            <a:t>(defrule PERRO</a:t>
          </a:r>
        </a:p>
        <a:p>
          <a:pPr algn="just"/>
          <a:r>
            <a:rPr lang="es-PA" sz="1600" b="1" dirty="0"/>
            <a:t>(animal-es PERRO)</a:t>
          </a:r>
        </a:p>
        <a:p>
          <a:pPr algn="just"/>
          <a:r>
            <a:rPr lang="es-PA" sz="1600" b="1" dirty="0"/>
            <a:t>=&gt;</a:t>
          </a:r>
        </a:p>
        <a:p>
          <a:pPr algn="just"/>
          <a:r>
            <a:rPr lang="es-PA" sz="1600" b="1" dirty="0"/>
            <a:t>(assert (sonido-es GUAU))</a:t>
          </a:r>
          <a:r>
            <a:rPr lang="es-PA" sz="1000" b="1" dirty="0"/>
            <a:t>)</a:t>
          </a:r>
          <a:endParaRPr lang="es-PA" sz="1000" dirty="0"/>
        </a:p>
      </dgm:t>
    </dgm:pt>
    <dgm:pt modelId="{C03E0BE7-67F7-2946-A220-92030553EBE1}" type="parTrans" cxnId="{99E0D8E3-0970-E54F-8AD9-6800AA0A2828}">
      <dgm:prSet/>
      <dgm:spPr/>
      <dgm:t>
        <a:bodyPr/>
        <a:lstStyle/>
        <a:p>
          <a:endParaRPr lang="es-ES"/>
        </a:p>
      </dgm:t>
    </dgm:pt>
    <dgm:pt modelId="{F757BF9C-2731-3740-9094-E92F2501D613}" type="sibTrans" cxnId="{99E0D8E3-0970-E54F-8AD9-6800AA0A2828}">
      <dgm:prSet/>
      <dgm:spPr/>
      <dgm:t>
        <a:bodyPr/>
        <a:lstStyle/>
        <a:p>
          <a:endParaRPr lang="es-ES"/>
        </a:p>
      </dgm:t>
    </dgm:pt>
    <dgm:pt modelId="{3B237158-3F4D-254E-8048-185F8C722618}" type="pres">
      <dgm:prSet presAssocID="{11098B51-33B0-F740-A550-32CCFADC887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EF24D7C-133E-EB43-9AF6-0C0AE7688A7F}" type="pres">
      <dgm:prSet presAssocID="{1F233BC3-51A4-DC4E-A706-71EFBEB6A7CC}" presName="compNode" presStyleCnt="0"/>
      <dgm:spPr/>
    </dgm:pt>
    <dgm:pt modelId="{8E6D2A96-BE8A-E24B-BAF0-EC1E9B755600}" type="pres">
      <dgm:prSet presAssocID="{1F233BC3-51A4-DC4E-A706-71EFBEB6A7CC}" presName="aNode" presStyleLbl="bgShp" presStyleIdx="0" presStyleCnt="2"/>
      <dgm:spPr/>
      <dgm:t>
        <a:bodyPr/>
        <a:lstStyle/>
        <a:p>
          <a:endParaRPr lang="es-ES"/>
        </a:p>
      </dgm:t>
    </dgm:pt>
    <dgm:pt modelId="{23E979EC-4FE8-5545-AA57-A8833EBF4051}" type="pres">
      <dgm:prSet presAssocID="{1F233BC3-51A4-DC4E-A706-71EFBEB6A7CC}" presName="textNode" presStyleLbl="bgShp" presStyleIdx="0" presStyleCnt="2"/>
      <dgm:spPr/>
      <dgm:t>
        <a:bodyPr/>
        <a:lstStyle/>
        <a:p>
          <a:endParaRPr lang="es-ES"/>
        </a:p>
      </dgm:t>
    </dgm:pt>
    <dgm:pt modelId="{86372E10-268F-BB42-B3A3-D1683B5B7E02}" type="pres">
      <dgm:prSet presAssocID="{1F233BC3-51A4-DC4E-A706-71EFBEB6A7CC}" presName="compChildNode" presStyleCnt="0"/>
      <dgm:spPr/>
    </dgm:pt>
    <dgm:pt modelId="{E56419ED-6505-5F4F-B2FC-BD7A81517BB0}" type="pres">
      <dgm:prSet presAssocID="{1F233BC3-51A4-DC4E-A706-71EFBEB6A7CC}" presName="theInnerList" presStyleCnt="0"/>
      <dgm:spPr/>
    </dgm:pt>
    <dgm:pt modelId="{43530511-2D4A-CD4E-AF2D-E300AE7F264E}" type="pres">
      <dgm:prSet presAssocID="{68598E24-EFFE-1A46-9784-07737C2BF053}" presName="childNode" presStyleLbl="node1" presStyleIdx="0" presStyleCnt="7" custScaleY="11833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C13FFB0-09E9-1E45-8F9B-9A51909841F1}" type="pres">
      <dgm:prSet presAssocID="{68598E24-EFFE-1A46-9784-07737C2BF053}" presName="aSpace2" presStyleCnt="0"/>
      <dgm:spPr/>
    </dgm:pt>
    <dgm:pt modelId="{87F5B87C-A580-4447-B419-16EC64EC1317}" type="pres">
      <dgm:prSet presAssocID="{426C8320-6CCB-9E4D-8816-752B2151CBDB}" presName="childNode" presStyleLbl="node1" presStyleIdx="1" presStyleCnt="7" custScaleY="109775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400B7B-F485-0D4C-A023-6C8FBBF54759}" type="pres">
      <dgm:prSet presAssocID="{426C8320-6CCB-9E4D-8816-752B2151CBDB}" presName="aSpace2" presStyleCnt="0"/>
      <dgm:spPr/>
    </dgm:pt>
    <dgm:pt modelId="{4A42D14F-28C3-2D49-BA42-87FA7C56AD0C}" type="pres">
      <dgm:prSet presAssocID="{42265EF0-126D-F74B-9FC4-111A0F4929D4}" presName="childNode" presStyleLbl="node1" presStyleIdx="2" presStyleCnt="7" custScaleY="50926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9693FDA-653E-B946-A084-DE9E4335167B}" type="pres">
      <dgm:prSet presAssocID="{42265EF0-126D-F74B-9FC4-111A0F4929D4}" presName="aSpace2" presStyleCnt="0"/>
      <dgm:spPr/>
    </dgm:pt>
    <dgm:pt modelId="{F2E87A67-7B33-A741-9EDC-18E582D8EF80}" type="pres">
      <dgm:prSet presAssocID="{A55ACA84-587C-AF4A-8B6F-4FD3CD03969D}" presName="childNode" presStyleLbl="node1" presStyleIdx="3" presStyleCnt="7" custScaleY="116365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637FEF-AF2B-AB49-8F2A-57CB48972AE2}" type="pres">
      <dgm:prSet presAssocID="{1F233BC3-51A4-DC4E-A706-71EFBEB6A7CC}" presName="aSpace" presStyleCnt="0"/>
      <dgm:spPr/>
    </dgm:pt>
    <dgm:pt modelId="{D49B9FF3-1E57-1444-9041-DCFAB95589E5}" type="pres">
      <dgm:prSet presAssocID="{C1029680-1DD5-AD4A-91BA-2AD029401536}" presName="compNode" presStyleCnt="0"/>
      <dgm:spPr/>
    </dgm:pt>
    <dgm:pt modelId="{D70C5819-434B-5E42-8F95-22DDAE2A3142}" type="pres">
      <dgm:prSet presAssocID="{C1029680-1DD5-AD4A-91BA-2AD029401536}" presName="aNode" presStyleLbl="bgShp" presStyleIdx="1" presStyleCnt="2"/>
      <dgm:spPr/>
      <dgm:t>
        <a:bodyPr/>
        <a:lstStyle/>
        <a:p>
          <a:endParaRPr lang="es-ES"/>
        </a:p>
      </dgm:t>
    </dgm:pt>
    <dgm:pt modelId="{B3DE3A5F-B4CA-F148-8FDB-FFDC276E7F4E}" type="pres">
      <dgm:prSet presAssocID="{C1029680-1DD5-AD4A-91BA-2AD029401536}" presName="textNode" presStyleLbl="bgShp" presStyleIdx="1" presStyleCnt="2"/>
      <dgm:spPr/>
      <dgm:t>
        <a:bodyPr/>
        <a:lstStyle/>
        <a:p>
          <a:endParaRPr lang="es-ES"/>
        </a:p>
      </dgm:t>
    </dgm:pt>
    <dgm:pt modelId="{25C5363F-61A9-0045-AA2A-7260C298395C}" type="pres">
      <dgm:prSet presAssocID="{C1029680-1DD5-AD4A-91BA-2AD029401536}" presName="compChildNode" presStyleCnt="0"/>
      <dgm:spPr/>
    </dgm:pt>
    <dgm:pt modelId="{6775D18F-8683-604C-8F83-A91CDE45E6EF}" type="pres">
      <dgm:prSet presAssocID="{C1029680-1DD5-AD4A-91BA-2AD029401536}" presName="theInnerList" presStyleCnt="0"/>
      <dgm:spPr/>
    </dgm:pt>
    <dgm:pt modelId="{576F573F-9426-7246-A2B1-C803BE0DE57C}" type="pres">
      <dgm:prSet presAssocID="{4DB0B260-333A-7B44-8534-E12E68791553}" presName="childNode" presStyleLbl="node1" presStyleIdx="4" presStyleCnt="7" custScaleY="3160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1A706E-E299-944C-B20B-6E79AA97E610}" type="pres">
      <dgm:prSet presAssocID="{4DB0B260-333A-7B44-8534-E12E68791553}" presName="aSpace2" presStyleCnt="0"/>
      <dgm:spPr/>
    </dgm:pt>
    <dgm:pt modelId="{D0C2BC39-DA46-3040-85F4-8D6E004D0761}" type="pres">
      <dgm:prSet presAssocID="{9D263CF4-8C20-3447-9C7D-7576BC9E8BB6}" presName="childNode" presStyleLbl="node1" presStyleIdx="5" presStyleCnt="7" custScaleY="25235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F3C1F2C-5C15-7445-B93D-3A21B04ED4E7}" type="pres">
      <dgm:prSet presAssocID="{9D263CF4-8C20-3447-9C7D-7576BC9E8BB6}" presName="aSpace2" presStyleCnt="0"/>
      <dgm:spPr/>
    </dgm:pt>
    <dgm:pt modelId="{BFF8C3DB-6996-E840-B9A3-E7E20460167F}" type="pres">
      <dgm:prSet presAssocID="{7AD082AB-2AE0-3749-8979-47DFACD7D9E2}" presName="childNode" presStyleLbl="node1" presStyleIdx="6" presStyleCnt="7" custScaleY="39260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13A9145-FC4F-6347-9AC9-437413D9EC77}" type="presOf" srcId="{7AD082AB-2AE0-3749-8979-47DFACD7D9E2}" destId="{BFF8C3DB-6996-E840-B9A3-E7E20460167F}" srcOrd="0" destOrd="0" presId="urn:microsoft.com/office/officeart/2005/8/layout/lProcess2"/>
    <dgm:cxn modelId="{DF226826-B431-0A42-8D80-C5189B30D725}" srcId="{1F233BC3-51A4-DC4E-A706-71EFBEB6A7CC}" destId="{68598E24-EFFE-1A46-9784-07737C2BF053}" srcOrd="0" destOrd="0" parTransId="{7C737BBA-BD83-7945-8AF2-78855EC484F5}" sibTransId="{125236D4-044A-734A-AF50-25F9D9724DF2}"/>
    <dgm:cxn modelId="{5E56A41C-B753-714C-8BD5-C453A2661F2D}" type="presOf" srcId="{68598E24-EFFE-1A46-9784-07737C2BF053}" destId="{43530511-2D4A-CD4E-AF2D-E300AE7F264E}" srcOrd="0" destOrd="0" presId="urn:microsoft.com/office/officeart/2005/8/layout/lProcess2"/>
    <dgm:cxn modelId="{24692736-2F65-854C-85DA-B73D490D3F80}" srcId="{C1029680-1DD5-AD4A-91BA-2AD029401536}" destId="{9D263CF4-8C20-3447-9C7D-7576BC9E8BB6}" srcOrd="1" destOrd="0" parTransId="{101DF962-95F5-5B4D-B95D-DF2EE38E244A}" sibTransId="{2F3C7C38-2623-2742-9278-5DEB502D1A0B}"/>
    <dgm:cxn modelId="{3CDEE05A-67A5-B84C-B0A8-A6D448ECC5CC}" type="presOf" srcId="{42265EF0-126D-F74B-9FC4-111A0F4929D4}" destId="{4A42D14F-28C3-2D49-BA42-87FA7C56AD0C}" srcOrd="0" destOrd="0" presId="urn:microsoft.com/office/officeart/2005/8/layout/lProcess2"/>
    <dgm:cxn modelId="{14B19C90-3ABB-DC48-B727-17B6122568E2}" type="presOf" srcId="{4DB0B260-333A-7B44-8534-E12E68791553}" destId="{576F573F-9426-7246-A2B1-C803BE0DE57C}" srcOrd="0" destOrd="0" presId="urn:microsoft.com/office/officeart/2005/8/layout/lProcess2"/>
    <dgm:cxn modelId="{9F1FF10D-4379-074C-B547-019B31238462}" srcId="{1F233BC3-51A4-DC4E-A706-71EFBEB6A7CC}" destId="{A55ACA84-587C-AF4A-8B6F-4FD3CD03969D}" srcOrd="3" destOrd="0" parTransId="{0E5C4B1A-9287-A548-B3B6-54DC898B45B4}" sibTransId="{7C5BACB0-BACF-4248-AB89-57292E673229}"/>
    <dgm:cxn modelId="{3F57DB2F-EB1C-194A-91EF-0EF45F16F46B}" srcId="{1F233BC3-51A4-DC4E-A706-71EFBEB6A7CC}" destId="{42265EF0-126D-F74B-9FC4-111A0F4929D4}" srcOrd="2" destOrd="0" parTransId="{0F2DD3C9-6FC2-EB4A-B3D6-CA03325DCCF3}" sibTransId="{B42A710D-DE1D-BE44-AC8A-4BD29CB017D0}"/>
    <dgm:cxn modelId="{27E3D664-E685-C84A-9472-AF4C3672D3E2}" type="presOf" srcId="{C1029680-1DD5-AD4A-91BA-2AD029401536}" destId="{B3DE3A5F-B4CA-F148-8FDB-FFDC276E7F4E}" srcOrd="1" destOrd="0" presId="urn:microsoft.com/office/officeart/2005/8/layout/lProcess2"/>
    <dgm:cxn modelId="{99E0D8E3-0970-E54F-8AD9-6800AA0A2828}" srcId="{C1029680-1DD5-AD4A-91BA-2AD029401536}" destId="{7AD082AB-2AE0-3749-8979-47DFACD7D9E2}" srcOrd="2" destOrd="0" parTransId="{C03E0BE7-67F7-2946-A220-92030553EBE1}" sibTransId="{F757BF9C-2731-3740-9094-E92F2501D613}"/>
    <dgm:cxn modelId="{4D817D67-E5B2-B947-8E9A-E64B41642754}" srcId="{C1029680-1DD5-AD4A-91BA-2AD029401536}" destId="{4DB0B260-333A-7B44-8534-E12E68791553}" srcOrd="0" destOrd="0" parTransId="{66D5CE68-37C9-0F44-8C46-B405A5159CE7}" sibTransId="{6809FC77-D2CF-9C43-A4BA-EEF22A3C1C3C}"/>
    <dgm:cxn modelId="{700035CF-95D4-D14F-AC85-C35F02DA4DB6}" type="presOf" srcId="{C1029680-1DD5-AD4A-91BA-2AD029401536}" destId="{D70C5819-434B-5E42-8F95-22DDAE2A3142}" srcOrd="0" destOrd="0" presId="urn:microsoft.com/office/officeart/2005/8/layout/lProcess2"/>
    <dgm:cxn modelId="{CA489CDA-A2EB-3F4A-B0C4-A47A097FF356}" type="presOf" srcId="{11098B51-33B0-F740-A550-32CCFADC8873}" destId="{3B237158-3F4D-254E-8048-185F8C722618}" srcOrd="0" destOrd="0" presId="urn:microsoft.com/office/officeart/2005/8/layout/lProcess2"/>
    <dgm:cxn modelId="{C76DF050-5FB2-F541-BD1A-422F1E391DFA}" type="presOf" srcId="{9D263CF4-8C20-3447-9C7D-7576BC9E8BB6}" destId="{D0C2BC39-DA46-3040-85F4-8D6E004D0761}" srcOrd="0" destOrd="0" presId="urn:microsoft.com/office/officeart/2005/8/layout/lProcess2"/>
    <dgm:cxn modelId="{4BD89F8C-E6B5-8541-AA40-D47E7000C898}" type="presOf" srcId="{A55ACA84-587C-AF4A-8B6F-4FD3CD03969D}" destId="{F2E87A67-7B33-A741-9EDC-18E582D8EF80}" srcOrd="0" destOrd="0" presId="urn:microsoft.com/office/officeart/2005/8/layout/lProcess2"/>
    <dgm:cxn modelId="{3CD9EDD2-99DD-6043-8E58-AE9623A020CA}" srcId="{1F233BC3-51A4-DC4E-A706-71EFBEB6A7CC}" destId="{426C8320-6CCB-9E4D-8816-752B2151CBDB}" srcOrd="1" destOrd="0" parTransId="{6C72A66C-EFA6-074C-B5E6-65C972A60B2A}" sibTransId="{558BE99B-62D3-0849-90CB-17634FC3E9BC}"/>
    <dgm:cxn modelId="{E97C99FB-BF1F-6C4F-9DCB-304CD9B01E2E}" type="presOf" srcId="{1F233BC3-51A4-DC4E-A706-71EFBEB6A7CC}" destId="{8E6D2A96-BE8A-E24B-BAF0-EC1E9B755600}" srcOrd="0" destOrd="0" presId="urn:microsoft.com/office/officeart/2005/8/layout/lProcess2"/>
    <dgm:cxn modelId="{2EEFC5C9-E444-F648-9EC3-945BF447F45A}" srcId="{11098B51-33B0-F740-A550-32CCFADC8873}" destId="{1F233BC3-51A4-DC4E-A706-71EFBEB6A7CC}" srcOrd="0" destOrd="0" parTransId="{CDB88B65-C600-4942-9D7A-B67E31B8BD41}" sibTransId="{B1B6377E-E1CD-B04A-9FE4-BAB23E25C7FE}"/>
    <dgm:cxn modelId="{21127F9D-A0A8-114B-AE85-9C301770D30C}" srcId="{11098B51-33B0-F740-A550-32CCFADC8873}" destId="{C1029680-1DD5-AD4A-91BA-2AD029401536}" srcOrd="1" destOrd="0" parTransId="{B6CFDBB4-E6DD-D745-8C4B-A176706A8120}" sibTransId="{5122DCD1-686D-DE49-B781-E091514E9E5C}"/>
    <dgm:cxn modelId="{20A56951-26D6-8448-B243-ACB2A04C08FA}" type="presOf" srcId="{426C8320-6CCB-9E4D-8816-752B2151CBDB}" destId="{87F5B87C-A580-4447-B419-16EC64EC1317}" srcOrd="0" destOrd="0" presId="urn:microsoft.com/office/officeart/2005/8/layout/lProcess2"/>
    <dgm:cxn modelId="{B7E064AA-A952-3A44-99FD-13602F517159}" type="presOf" srcId="{1F233BC3-51A4-DC4E-A706-71EFBEB6A7CC}" destId="{23E979EC-4FE8-5545-AA57-A8833EBF4051}" srcOrd="1" destOrd="0" presId="urn:microsoft.com/office/officeart/2005/8/layout/lProcess2"/>
    <dgm:cxn modelId="{5981FE9D-2142-6242-8466-7A5C036292C2}" type="presParOf" srcId="{3B237158-3F4D-254E-8048-185F8C722618}" destId="{BEF24D7C-133E-EB43-9AF6-0C0AE7688A7F}" srcOrd="0" destOrd="0" presId="urn:microsoft.com/office/officeart/2005/8/layout/lProcess2"/>
    <dgm:cxn modelId="{0EEC2864-2205-0046-8443-6BEB7BC6CB75}" type="presParOf" srcId="{BEF24D7C-133E-EB43-9AF6-0C0AE7688A7F}" destId="{8E6D2A96-BE8A-E24B-BAF0-EC1E9B755600}" srcOrd="0" destOrd="0" presId="urn:microsoft.com/office/officeart/2005/8/layout/lProcess2"/>
    <dgm:cxn modelId="{719676C9-8F5F-994F-B90D-CD065106A818}" type="presParOf" srcId="{BEF24D7C-133E-EB43-9AF6-0C0AE7688A7F}" destId="{23E979EC-4FE8-5545-AA57-A8833EBF4051}" srcOrd="1" destOrd="0" presId="urn:microsoft.com/office/officeart/2005/8/layout/lProcess2"/>
    <dgm:cxn modelId="{F0F3F432-4529-1244-96D2-6C9635EAA510}" type="presParOf" srcId="{BEF24D7C-133E-EB43-9AF6-0C0AE7688A7F}" destId="{86372E10-268F-BB42-B3A3-D1683B5B7E02}" srcOrd="2" destOrd="0" presId="urn:microsoft.com/office/officeart/2005/8/layout/lProcess2"/>
    <dgm:cxn modelId="{597C5E99-E114-AA49-AFA7-CC124130E23B}" type="presParOf" srcId="{86372E10-268F-BB42-B3A3-D1683B5B7E02}" destId="{E56419ED-6505-5F4F-B2FC-BD7A81517BB0}" srcOrd="0" destOrd="0" presId="urn:microsoft.com/office/officeart/2005/8/layout/lProcess2"/>
    <dgm:cxn modelId="{884C22A9-B20B-B544-9115-1ACB5FCC49FF}" type="presParOf" srcId="{E56419ED-6505-5F4F-B2FC-BD7A81517BB0}" destId="{43530511-2D4A-CD4E-AF2D-E300AE7F264E}" srcOrd="0" destOrd="0" presId="urn:microsoft.com/office/officeart/2005/8/layout/lProcess2"/>
    <dgm:cxn modelId="{E6290C9B-D356-6E48-A267-7373EDD30481}" type="presParOf" srcId="{E56419ED-6505-5F4F-B2FC-BD7A81517BB0}" destId="{EC13FFB0-09E9-1E45-8F9B-9A51909841F1}" srcOrd="1" destOrd="0" presId="urn:microsoft.com/office/officeart/2005/8/layout/lProcess2"/>
    <dgm:cxn modelId="{020A1B40-BC0B-9149-8FD7-8BF3768550C7}" type="presParOf" srcId="{E56419ED-6505-5F4F-B2FC-BD7A81517BB0}" destId="{87F5B87C-A580-4447-B419-16EC64EC1317}" srcOrd="2" destOrd="0" presId="urn:microsoft.com/office/officeart/2005/8/layout/lProcess2"/>
    <dgm:cxn modelId="{FC505ED2-B19C-A343-9E9F-2A6870B48669}" type="presParOf" srcId="{E56419ED-6505-5F4F-B2FC-BD7A81517BB0}" destId="{03400B7B-F485-0D4C-A023-6C8FBBF54759}" srcOrd="3" destOrd="0" presId="urn:microsoft.com/office/officeart/2005/8/layout/lProcess2"/>
    <dgm:cxn modelId="{1A3A5AC1-A33F-4D4D-A75F-6ECF2BE5006C}" type="presParOf" srcId="{E56419ED-6505-5F4F-B2FC-BD7A81517BB0}" destId="{4A42D14F-28C3-2D49-BA42-87FA7C56AD0C}" srcOrd="4" destOrd="0" presId="urn:microsoft.com/office/officeart/2005/8/layout/lProcess2"/>
    <dgm:cxn modelId="{E52CA4BC-7A91-584D-BD4E-2FF83FA02E69}" type="presParOf" srcId="{E56419ED-6505-5F4F-B2FC-BD7A81517BB0}" destId="{A9693FDA-653E-B946-A084-DE9E4335167B}" srcOrd="5" destOrd="0" presId="urn:microsoft.com/office/officeart/2005/8/layout/lProcess2"/>
    <dgm:cxn modelId="{8F091F6C-80B4-2B45-9F71-D172104AE4A0}" type="presParOf" srcId="{E56419ED-6505-5F4F-B2FC-BD7A81517BB0}" destId="{F2E87A67-7B33-A741-9EDC-18E582D8EF80}" srcOrd="6" destOrd="0" presId="urn:microsoft.com/office/officeart/2005/8/layout/lProcess2"/>
    <dgm:cxn modelId="{7F7D01F2-1C2D-454A-AF56-D67881CCF6A8}" type="presParOf" srcId="{3B237158-3F4D-254E-8048-185F8C722618}" destId="{0A637FEF-AF2B-AB49-8F2A-57CB48972AE2}" srcOrd="1" destOrd="0" presId="urn:microsoft.com/office/officeart/2005/8/layout/lProcess2"/>
    <dgm:cxn modelId="{B42C0941-1A00-5B4A-9C88-E5DC00206B5E}" type="presParOf" srcId="{3B237158-3F4D-254E-8048-185F8C722618}" destId="{D49B9FF3-1E57-1444-9041-DCFAB95589E5}" srcOrd="2" destOrd="0" presId="urn:microsoft.com/office/officeart/2005/8/layout/lProcess2"/>
    <dgm:cxn modelId="{0021DD64-3862-554C-B087-3DEA8E7B231C}" type="presParOf" srcId="{D49B9FF3-1E57-1444-9041-DCFAB95589E5}" destId="{D70C5819-434B-5E42-8F95-22DDAE2A3142}" srcOrd="0" destOrd="0" presId="urn:microsoft.com/office/officeart/2005/8/layout/lProcess2"/>
    <dgm:cxn modelId="{40AF01C9-6C34-0D45-8240-1D766B81E582}" type="presParOf" srcId="{D49B9FF3-1E57-1444-9041-DCFAB95589E5}" destId="{B3DE3A5F-B4CA-F148-8FDB-FFDC276E7F4E}" srcOrd="1" destOrd="0" presId="urn:microsoft.com/office/officeart/2005/8/layout/lProcess2"/>
    <dgm:cxn modelId="{ABB95F2D-172A-3E4D-B613-F2953BF1111B}" type="presParOf" srcId="{D49B9FF3-1E57-1444-9041-DCFAB95589E5}" destId="{25C5363F-61A9-0045-AA2A-7260C298395C}" srcOrd="2" destOrd="0" presId="urn:microsoft.com/office/officeart/2005/8/layout/lProcess2"/>
    <dgm:cxn modelId="{5475EB28-B803-974B-9DB0-5B52CD59165A}" type="presParOf" srcId="{25C5363F-61A9-0045-AA2A-7260C298395C}" destId="{6775D18F-8683-604C-8F83-A91CDE45E6EF}" srcOrd="0" destOrd="0" presId="urn:microsoft.com/office/officeart/2005/8/layout/lProcess2"/>
    <dgm:cxn modelId="{0478FBD6-1554-9348-A073-314476E4E8F8}" type="presParOf" srcId="{6775D18F-8683-604C-8F83-A91CDE45E6EF}" destId="{576F573F-9426-7246-A2B1-C803BE0DE57C}" srcOrd="0" destOrd="0" presId="urn:microsoft.com/office/officeart/2005/8/layout/lProcess2"/>
    <dgm:cxn modelId="{0BAA6EE3-93AD-7740-B4C1-457D2E56A4CF}" type="presParOf" srcId="{6775D18F-8683-604C-8F83-A91CDE45E6EF}" destId="{7A1A706E-E299-944C-B20B-6E79AA97E610}" srcOrd="1" destOrd="0" presId="urn:microsoft.com/office/officeart/2005/8/layout/lProcess2"/>
    <dgm:cxn modelId="{113B3F1F-3AF9-D844-9BE6-83B1E4348A12}" type="presParOf" srcId="{6775D18F-8683-604C-8F83-A91CDE45E6EF}" destId="{D0C2BC39-DA46-3040-85F4-8D6E004D0761}" srcOrd="2" destOrd="0" presId="urn:microsoft.com/office/officeart/2005/8/layout/lProcess2"/>
    <dgm:cxn modelId="{22A9A6CC-5EED-2848-9414-8EC4AA17A999}" type="presParOf" srcId="{6775D18F-8683-604C-8F83-A91CDE45E6EF}" destId="{3F3C1F2C-5C15-7445-B93D-3A21B04ED4E7}" srcOrd="3" destOrd="0" presId="urn:microsoft.com/office/officeart/2005/8/layout/lProcess2"/>
    <dgm:cxn modelId="{2466D73A-6078-2D42-B5C5-5B04D82E0DA8}" type="presParOf" srcId="{6775D18F-8683-604C-8F83-A91CDE45E6EF}" destId="{BFF8C3DB-6996-E840-B9A3-E7E20460167F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374EE7-82E2-144C-89DE-D555201F54A7}" type="doc">
      <dgm:prSet loTypeId="urn:microsoft.com/office/officeart/2009/3/layout/BlockDescendingList" loCatId="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BC201E07-3D34-B946-93A7-9D5CBD668ABB}">
      <dgm:prSet phldrT="[Texto]"/>
      <dgm:spPr/>
      <dgm:t>
        <a:bodyPr/>
        <a:lstStyle/>
        <a:p>
          <a:r>
            <a:rPr lang="es-ES"/>
            <a:t>PRIMERA PARTE</a:t>
          </a:r>
        </a:p>
      </dgm:t>
    </dgm:pt>
    <dgm:pt modelId="{F7893AD1-D552-D348-B055-B9C7564658B4}" type="parTrans" cxnId="{7DC4981A-866A-104E-BB30-D28FE7E98638}">
      <dgm:prSet/>
      <dgm:spPr/>
      <dgm:t>
        <a:bodyPr/>
        <a:lstStyle/>
        <a:p>
          <a:endParaRPr lang="es-ES"/>
        </a:p>
      </dgm:t>
    </dgm:pt>
    <dgm:pt modelId="{03A9417F-6562-8B41-979A-53A81DA5ABA8}" type="sibTrans" cxnId="{7DC4981A-866A-104E-BB30-D28FE7E98638}">
      <dgm:prSet/>
      <dgm:spPr/>
      <dgm:t>
        <a:bodyPr/>
        <a:lstStyle/>
        <a:p>
          <a:endParaRPr lang="es-ES"/>
        </a:p>
      </dgm:t>
    </dgm:pt>
    <dgm:pt modelId="{29A9BE87-95DD-4E48-88C8-2CB15D5054A6}">
      <dgm:prSet phldrT="[Texto]"/>
      <dgm:spPr/>
      <dgm:t>
        <a:bodyPr/>
        <a:lstStyle/>
        <a:p>
          <a:pPr algn="just"/>
          <a:r>
            <a:rPr lang="es-PA" b="1"/>
            <a:t>defrule PERRO</a:t>
          </a:r>
          <a:r>
            <a:rPr lang="es-PA"/>
            <a:t>, </a:t>
          </a:r>
          <a:endParaRPr lang="es-ES"/>
        </a:p>
      </dgm:t>
    </dgm:pt>
    <dgm:pt modelId="{D00A5B46-C950-D748-A5F7-CF21FC43C20C}" type="parTrans" cxnId="{A1A343C3-FF2E-3C49-B63B-D40A13C5724C}">
      <dgm:prSet/>
      <dgm:spPr/>
      <dgm:t>
        <a:bodyPr/>
        <a:lstStyle/>
        <a:p>
          <a:endParaRPr lang="es-ES"/>
        </a:p>
      </dgm:t>
    </dgm:pt>
    <dgm:pt modelId="{9DCCD43F-F9C6-6947-9486-63E801B80F1C}" type="sibTrans" cxnId="{A1A343C3-FF2E-3C49-B63B-D40A13C5724C}">
      <dgm:prSet/>
      <dgm:spPr/>
      <dgm:t>
        <a:bodyPr/>
        <a:lstStyle/>
        <a:p>
          <a:endParaRPr lang="es-ES"/>
        </a:p>
      </dgm:t>
    </dgm:pt>
    <dgm:pt modelId="{8D66D497-0B09-ED45-808B-378B44E83152}">
      <dgm:prSet phldrT="[Texto]"/>
      <dgm:spPr/>
      <dgm:t>
        <a:bodyPr/>
        <a:lstStyle/>
        <a:p>
          <a:pPr algn="just"/>
          <a:r>
            <a:rPr lang="es-PA"/>
            <a:t>Le da un nombre único a esa regla.</a:t>
          </a:r>
          <a:endParaRPr lang="es-ES"/>
        </a:p>
      </dgm:t>
    </dgm:pt>
    <dgm:pt modelId="{9C45B0FD-FE79-994B-9F01-097AA3A4EF38}" type="parTrans" cxnId="{007313F9-3314-D948-9525-F8B8496EB30F}">
      <dgm:prSet/>
      <dgm:spPr/>
      <dgm:t>
        <a:bodyPr/>
        <a:lstStyle/>
        <a:p>
          <a:endParaRPr lang="es-ES"/>
        </a:p>
      </dgm:t>
    </dgm:pt>
    <dgm:pt modelId="{B9D34CF9-4580-E842-9C87-3DD0922A93FD}" type="sibTrans" cxnId="{007313F9-3314-D948-9525-F8B8496EB30F}">
      <dgm:prSet/>
      <dgm:spPr/>
      <dgm:t>
        <a:bodyPr/>
        <a:lstStyle/>
        <a:p>
          <a:endParaRPr lang="es-ES"/>
        </a:p>
      </dgm:t>
    </dgm:pt>
    <dgm:pt modelId="{AC2FC323-B4D5-AC48-924D-249421FD45D6}">
      <dgm:prSet phldrT="[Texto]"/>
      <dgm:spPr/>
      <dgm:t>
        <a:bodyPr/>
        <a:lstStyle/>
        <a:p>
          <a:r>
            <a:rPr lang="es-ES"/>
            <a:t>SEGUNDA PARTE</a:t>
          </a:r>
        </a:p>
      </dgm:t>
    </dgm:pt>
    <dgm:pt modelId="{C4C648CA-0442-4A46-BA2B-71161105AF35}" type="parTrans" cxnId="{A02519FF-AB46-3D4A-8EEF-7CDD5CA2BE26}">
      <dgm:prSet/>
      <dgm:spPr/>
      <dgm:t>
        <a:bodyPr/>
        <a:lstStyle/>
        <a:p>
          <a:endParaRPr lang="es-ES"/>
        </a:p>
      </dgm:t>
    </dgm:pt>
    <dgm:pt modelId="{11B2FA04-FA92-2445-85E2-032E12C623CC}" type="sibTrans" cxnId="{A02519FF-AB46-3D4A-8EEF-7CDD5CA2BE26}">
      <dgm:prSet/>
      <dgm:spPr/>
      <dgm:t>
        <a:bodyPr/>
        <a:lstStyle/>
        <a:p>
          <a:endParaRPr lang="es-ES"/>
        </a:p>
      </dgm:t>
    </dgm:pt>
    <dgm:pt modelId="{11CCD51C-111E-F843-8765-F82E14CB58BE}">
      <dgm:prSet phldrT="[Texto]"/>
      <dgm:spPr/>
      <dgm:t>
        <a:bodyPr/>
        <a:lstStyle/>
        <a:p>
          <a:pPr algn="just"/>
          <a:r>
            <a:rPr lang="es-PA" b="1"/>
            <a:t>(animal-es PERRO)</a:t>
          </a:r>
          <a:endParaRPr lang="es-ES"/>
        </a:p>
      </dgm:t>
    </dgm:pt>
    <dgm:pt modelId="{4A2D5AD6-6C12-E54C-B78E-36909F8DA6A3}" type="parTrans" cxnId="{B632BD3C-899E-2348-B8D8-05F07632F07B}">
      <dgm:prSet/>
      <dgm:spPr/>
      <dgm:t>
        <a:bodyPr/>
        <a:lstStyle/>
        <a:p>
          <a:endParaRPr lang="es-ES"/>
        </a:p>
      </dgm:t>
    </dgm:pt>
    <dgm:pt modelId="{9BF6F68E-F5B6-D24F-BF0C-803C89878674}" type="sibTrans" cxnId="{B632BD3C-899E-2348-B8D8-05F07632F07B}">
      <dgm:prSet/>
      <dgm:spPr/>
      <dgm:t>
        <a:bodyPr/>
        <a:lstStyle/>
        <a:p>
          <a:endParaRPr lang="es-ES"/>
        </a:p>
      </dgm:t>
    </dgm:pt>
    <dgm:pt modelId="{A1A2E4AA-9E7D-5B46-92FB-49900B2721E3}">
      <dgm:prSet phldrT="[Texto]"/>
      <dgm:spPr/>
      <dgm:t>
        <a:bodyPr/>
        <a:lstStyle/>
        <a:p>
          <a:pPr algn="just"/>
          <a:r>
            <a:rPr lang="es-ES"/>
            <a:t>Es el Patrón de la Regla</a:t>
          </a:r>
        </a:p>
      </dgm:t>
    </dgm:pt>
    <dgm:pt modelId="{084805D7-D7E3-6E45-AAEA-AD19B49F8936}" type="parTrans" cxnId="{FD2F84CC-B294-2A48-AC69-08C6B46C9290}">
      <dgm:prSet/>
      <dgm:spPr/>
      <dgm:t>
        <a:bodyPr/>
        <a:lstStyle/>
        <a:p>
          <a:endParaRPr lang="es-ES"/>
        </a:p>
      </dgm:t>
    </dgm:pt>
    <dgm:pt modelId="{A5C4463C-3C8E-914D-B5B8-7C0FE060CCB3}" type="sibTrans" cxnId="{FD2F84CC-B294-2A48-AC69-08C6B46C9290}">
      <dgm:prSet/>
      <dgm:spPr/>
      <dgm:t>
        <a:bodyPr/>
        <a:lstStyle/>
        <a:p>
          <a:endParaRPr lang="es-ES"/>
        </a:p>
      </dgm:t>
    </dgm:pt>
    <dgm:pt modelId="{33794C50-C335-E340-B8DA-DFB6515EB574}">
      <dgm:prSet phldrT="[Texto]"/>
      <dgm:spPr/>
      <dgm:t>
        <a:bodyPr/>
        <a:lstStyle/>
        <a:p>
          <a:r>
            <a:rPr lang="es-ES"/>
            <a:t>ÙLTIMA PARTE</a:t>
          </a:r>
        </a:p>
      </dgm:t>
    </dgm:pt>
    <dgm:pt modelId="{394229E9-75E4-4548-8A1E-95224D800FCC}" type="parTrans" cxnId="{C6F31330-EA91-DB4E-8A00-1F3BD1451BF0}">
      <dgm:prSet/>
      <dgm:spPr/>
      <dgm:t>
        <a:bodyPr/>
        <a:lstStyle/>
        <a:p>
          <a:endParaRPr lang="es-ES"/>
        </a:p>
      </dgm:t>
    </dgm:pt>
    <dgm:pt modelId="{7C09E1E0-C6F0-CC48-8FBB-DBDC2A5CB1B7}" type="sibTrans" cxnId="{C6F31330-EA91-DB4E-8A00-1F3BD1451BF0}">
      <dgm:prSet/>
      <dgm:spPr/>
      <dgm:t>
        <a:bodyPr/>
        <a:lstStyle/>
        <a:p>
          <a:endParaRPr lang="es-ES"/>
        </a:p>
      </dgm:t>
    </dgm:pt>
    <dgm:pt modelId="{79E5731E-7EB1-8647-B037-393E3A232C71}">
      <dgm:prSet phldrT="[Texto]"/>
      <dgm:spPr/>
      <dgm:t>
        <a:bodyPr/>
        <a:lstStyle/>
        <a:p>
          <a:pPr algn="just"/>
          <a:r>
            <a:rPr lang="es-PA" b="1"/>
            <a:t>(assert (sonido-es GUAU))</a:t>
          </a:r>
          <a:endParaRPr lang="es-ES"/>
        </a:p>
      </dgm:t>
    </dgm:pt>
    <dgm:pt modelId="{49804D72-48D1-8E41-AB3B-CC50CC3AC340}" type="parTrans" cxnId="{516C7D9C-0962-804F-9A6E-1C4B1913FD5B}">
      <dgm:prSet/>
      <dgm:spPr/>
      <dgm:t>
        <a:bodyPr/>
        <a:lstStyle/>
        <a:p>
          <a:endParaRPr lang="es-ES"/>
        </a:p>
      </dgm:t>
    </dgm:pt>
    <dgm:pt modelId="{30F7FF43-FDA6-F949-B0E5-8B8FB3D9B449}" type="sibTrans" cxnId="{516C7D9C-0962-804F-9A6E-1C4B1913FD5B}">
      <dgm:prSet/>
      <dgm:spPr/>
      <dgm:t>
        <a:bodyPr/>
        <a:lstStyle/>
        <a:p>
          <a:endParaRPr lang="es-ES"/>
        </a:p>
      </dgm:t>
    </dgm:pt>
    <dgm:pt modelId="{E08FC33B-A2A9-A94D-BEF8-55613C9AD937}">
      <dgm:prSet phldrT="[Texto]"/>
      <dgm:spPr/>
      <dgm:t>
        <a:bodyPr/>
        <a:lstStyle/>
        <a:p>
          <a:pPr algn="just"/>
          <a:r>
            <a:rPr lang="es-ES"/>
            <a:t>Es la acción</a:t>
          </a:r>
        </a:p>
      </dgm:t>
    </dgm:pt>
    <dgm:pt modelId="{C236F378-389F-CD4C-9EC5-38F71DB5E704}" type="parTrans" cxnId="{50D2A86B-ABEA-7B44-85AF-D3A84F9302E5}">
      <dgm:prSet/>
      <dgm:spPr/>
      <dgm:t>
        <a:bodyPr/>
        <a:lstStyle/>
        <a:p>
          <a:endParaRPr lang="es-ES"/>
        </a:p>
      </dgm:t>
    </dgm:pt>
    <dgm:pt modelId="{A0E8167B-5D95-4D4B-9D40-F49FE405CA4B}" type="sibTrans" cxnId="{50D2A86B-ABEA-7B44-85AF-D3A84F9302E5}">
      <dgm:prSet/>
      <dgm:spPr/>
      <dgm:t>
        <a:bodyPr/>
        <a:lstStyle/>
        <a:p>
          <a:endParaRPr lang="es-ES"/>
        </a:p>
      </dgm:t>
    </dgm:pt>
    <dgm:pt modelId="{D0271FB2-22DB-FD4C-9D76-E1BE6B8FD137}" type="pres">
      <dgm:prSet presAssocID="{CC374EE7-82E2-144C-89DE-D555201F54A7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B5BB1DB3-38DA-164B-82B2-1F8B49D7864D}" type="pres">
      <dgm:prSet presAssocID="{BC201E07-3D34-B946-93A7-9D5CBD668ABB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3497A2-001F-4B4B-8FC4-B0BA3CA346F2}" type="pres">
      <dgm:prSet presAssocID="{BC201E07-3D34-B946-93A7-9D5CBD668ABB}" presName="childText_1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8457D89-6A5B-484F-A597-D2E23777DAAE}" type="pres">
      <dgm:prSet presAssocID="{BC201E07-3D34-B946-93A7-9D5CBD668ABB}" presName="accentShape_1" presStyleCnt="0"/>
      <dgm:spPr/>
    </dgm:pt>
    <dgm:pt modelId="{B6EFBD92-E5ED-DB47-BD43-EA3A919F4E64}" type="pres">
      <dgm:prSet presAssocID="{BC201E07-3D34-B946-93A7-9D5CBD668ABB}" presName="imageRepeatNode" presStyleLbl="node1" presStyleIdx="0" presStyleCnt="3"/>
      <dgm:spPr/>
      <dgm:t>
        <a:bodyPr/>
        <a:lstStyle/>
        <a:p>
          <a:endParaRPr lang="es-ES"/>
        </a:p>
      </dgm:t>
    </dgm:pt>
    <dgm:pt modelId="{F0A6423F-42C9-CB41-9FBA-243F87A39800}" type="pres">
      <dgm:prSet presAssocID="{AC2FC323-B4D5-AC48-924D-249421FD45D6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713650-ECC7-3D46-BC59-BCCF85045EB9}" type="pres">
      <dgm:prSet presAssocID="{AC2FC323-B4D5-AC48-924D-249421FD45D6}" presName="childText_2" presStyleLbl="node2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D89105F-1159-6049-AD12-02E4529AA454}" type="pres">
      <dgm:prSet presAssocID="{AC2FC323-B4D5-AC48-924D-249421FD45D6}" presName="accentShape_2" presStyleCnt="0"/>
      <dgm:spPr/>
    </dgm:pt>
    <dgm:pt modelId="{D97C22F1-C4BA-6244-86F9-875FEABAD7AD}" type="pres">
      <dgm:prSet presAssocID="{AC2FC323-B4D5-AC48-924D-249421FD45D6}" presName="imageRepeatNode" presStyleLbl="node1" presStyleIdx="1" presStyleCnt="3"/>
      <dgm:spPr/>
      <dgm:t>
        <a:bodyPr/>
        <a:lstStyle/>
        <a:p>
          <a:endParaRPr lang="es-ES"/>
        </a:p>
      </dgm:t>
    </dgm:pt>
    <dgm:pt modelId="{BDF80138-F5A4-9F4C-98AD-907CAE7A89B0}" type="pres">
      <dgm:prSet presAssocID="{33794C50-C335-E340-B8DA-DFB6515EB574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BC4355E-3B4A-4147-A94D-83EEA23F3ECF}" type="pres">
      <dgm:prSet presAssocID="{33794C50-C335-E340-B8DA-DFB6515EB574}" presName="childText_3" presStyleLbl="node2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8FC1385-1557-D446-A6DA-102DDB35BD15}" type="pres">
      <dgm:prSet presAssocID="{33794C50-C335-E340-B8DA-DFB6515EB574}" presName="accentShape_3" presStyleCnt="0"/>
      <dgm:spPr/>
    </dgm:pt>
    <dgm:pt modelId="{0CC7643D-4FC8-174C-8EF8-E43AB0D606DF}" type="pres">
      <dgm:prSet presAssocID="{33794C50-C335-E340-B8DA-DFB6515EB574}" presName="imageRepeatNode" presStyleLbl="node1" presStyleIdx="2" presStyleCnt="3"/>
      <dgm:spPr/>
      <dgm:t>
        <a:bodyPr/>
        <a:lstStyle/>
        <a:p>
          <a:endParaRPr lang="es-ES"/>
        </a:p>
      </dgm:t>
    </dgm:pt>
  </dgm:ptLst>
  <dgm:cxnLst>
    <dgm:cxn modelId="{C6F31330-EA91-DB4E-8A00-1F3BD1451BF0}" srcId="{CC374EE7-82E2-144C-89DE-D555201F54A7}" destId="{33794C50-C335-E340-B8DA-DFB6515EB574}" srcOrd="2" destOrd="0" parTransId="{394229E9-75E4-4548-8A1E-95224D800FCC}" sibTransId="{7C09E1E0-C6F0-CC48-8FBB-DBDC2A5CB1B7}"/>
    <dgm:cxn modelId="{3E07FA98-945F-7841-99FE-EE9A070FD1BF}" type="presOf" srcId="{33794C50-C335-E340-B8DA-DFB6515EB574}" destId="{0CC7643D-4FC8-174C-8EF8-E43AB0D606DF}" srcOrd="1" destOrd="0" presId="urn:microsoft.com/office/officeart/2009/3/layout/BlockDescendingList"/>
    <dgm:cxn modelId="{F2747F67-3993-B54C-9281-A170D5AF06C8}" type="presOf" srcId="{BC201E07-3D34-B946-93A7-9D5CBD668ABB}" destId="{B5BB1DB3-38DA-164B-82B2-1F8B49D7864D}" srcOrd="0" destOrd="0" presId="urn:microsoft.com/office/officeart/2009/3/layout/BlockDescendingList"/>
    <dgm:cxn modelId="{C1162858-BF2E-5D45-BAFA-74112B09E547}" type="presOf" srcId="{CC374EE7-82E2-144C-89DE-D555201F54A7}" destId="{D0271FB2-22DB-FD4C-9D76-E1BE6B8FD137}" srcOrd="0" destOrd="0" presId="urn:microsoft.com/office/officeart/2009/3/layout/BlockDescendingList"/>
    <dgm:cxn modelId="{50D2A86B-ABEA-7B44-85AF-D3A84F9302E5}" srcId="{33794C50-C335-E340-B8DA-DFB6515EB574}" destId="{E08FC33B-A2A9-A94D-BEF8-55613C9AD937}" srcOrd="1" destOrd="0" parTransId="{C236F378-389F-CD4C-9EC5-38F71DB5E704}" sibTransId="{A0E8167B-5D95-4D4B-9D40-F49FE405CA4B}"/>
    <dgm:cxn modelId="{281CAA2F-7837-C641-8127-A5A8A9516DB2}" type="presOf" srcId="{AC2FC323-B4D5-AC48-924D-249421FD45D6}" destId="{F0A6423F-42C9-CB41-9FBA-243F87A39800}" srcOrd="0" destOrd="0" presId="urn:microsoft.com/office/officeart/2009/3/layout/BlockDescendingList"/>
    <dgm:cxn modelId="{0332AD39-10C5-1142-A64A-FDF14DAD1BDC}" type="presOf" srcId="{79E5731E-7EB1-8647-B037-393E3A232C71}" destId="{EBC4355E-3B4A-4147-A94D-83EEA23F3ECF}" srcOrd="0" destOrd="0" presId="urn:microsoft.com/office/officeart/2009/3/layout/BlockDescendingList"/>
    <dgm:cxn modelId="{C116A048-C9AA-7944-8774-1C7A10CA9BC9}" type="presOf" srcId="{A1A2E4AA-9E7D-5B46-92FB-49900B2721E3}" destId="{5D713650-ECC7-3D46-BC59-BCCF85045EB9}" srcOrd="0" destOrd="1" presId="urn:microsoft.com/office/officeart/2009/3/layout/BlockDescendingList"/>
    <dgm:cxn modelId="{B632BD3C-899E-2348-B8D8-05F07632F07B}" srcId="{AC2FC323-B4D5-AC48-924D-249421FD45D6}" destId="{11CCD51C-111E-F843-8765-F82E14CB58BE}" srcOrd="0" destOrd="0" parTransId="{4A2D5AD6-6C12-E54C-B78E-36909F8DA6A3}" sibTransId="{9BF6F68E-F5B6-D24F-BF0C-803C89878674}"/>
    <dgm:cxn modelId="{681565C2-881C-D44B-AC14-511AA6D8A384}" type="presOf" srcId="{AC2FC323-B4D5-AC48-924D-249421FD45D6}" destId="{D97C22F1-C4BA-6244-86F9-875FEABAD7AD}" srcOrd="1" destOrd="0" presId="urn:microsoft.com/office/officeart/2009/3/layout/BlockDescendingList"/>
    <dgm:cxn modelId="{FCE1D206-769E-0643-8F5D-C88EAF849FA6}" type="presOf" srcId="{E08FC33B-A2A9-A94D-BEF8-55613C9AD937}" destId="{EBC4355E-3B4A-4147-A94D-83EEA23F3ECF}" srcOrd="0" destOrd="1" presId="urn:microsoft.com/office/officeart/2009/3/layout/BlockDescendingList"/>
    <dgm:cxn modelId="{A6744723-4EFE-BC4A-8B36-9510078E1598}" type="presOf" srcId="{33794C50-C335-E340-B8DA-DFB6515EB574}" destId="{BDF80138-F5A4-9F4C-98AD-907CAE7A89B0}" srcOrd="0" destOrd="0" presId="urn:microsoft.com/office/officeart/2009/3/layout/BlockDescendingList"/>
    <dgm:cxn modelId="{A02519FF-AB46-3D4A-8EEF-7CDD5CA2BE26}" srcId="{CC374EE7-82E2-144C-89DE-D555201F54A7}" destId="{AC2FC323-B4D5-AC48-924D-249421FD45D6}" srcOrd="1" destOrd="0" parTransId="{C4C648CA-0442-4A46-BA2B-71161105AF35}" sibTransId="{11B2FA04-FA92-2445-85E2-032E12C623CC}"/>
    <dgm:cxn modelId="{7DC4981A-866A-104E-BB30-D28FE7E98638}" srcId="{CC374EE7-82E2-144C-89DE-D555201F54A7}" destId="{BC201E07-3D34-B946-93A7-9D5CBD668ABB}" srcOrd="0" destOrd="0" parTransId="{F7893AD1-D552-D348-B055-B9C7564658B4}" sibTransId="{03A9417F-6562-8B41-979A-53A81DA5ABA8}"/>
    <dgm:cxn modelId="{03131C1D-4AEA-4D4E-A954-7A317EFD1E39}" type="presOf" srcId="{BC201E07-3D34-B946-93A7-9D5CBD668ABB}" destId="{B6EFBD92-E5ED-DB47-BD43-EA3A919F4E64}" srcOrd="1" destOrd="0" presId="urn:microsoft.com/office/officeart/2009/3/layout/BlockDescendingList"/>
    <dgm:cxn modelId="{007313F9-3314-D948-9525-F8B8496EB30F}" srcId="{BC201E07-3D34-B946-93A7-9D5CBD668ABB}" destId="{8D66D497-0B09-ED45-808B-378B44E83152}" srcOrd="1" destOrd="0" parTransId="{9C45B0FD-FE79-994B-9F01-097AA3A4EF38}" sibTransId="{B9D34CF9-4580-E842-9C87-3DD0922A93FD}"/>
    <dgm:cxn modelId="{A1A343C3-FF2E-3C49-B63B-D40A13C5724C}" srcId="{BC201E07-3D34-B946-93A7-9D5CBD668ABB}" destId="{29A9BE87-95DD-4E48-88C8-2CB15D5054A6}" srcOrd="0" destOrd="0" parTransId="{D00A5B46-C950-D748-A5F7-CF21FC43C20C}" sibTransId="{9DCCD43F-F9C6-6947-9486-63E801B80F1C}"/>
    <dgm:cxn modelId="{DF3DEBBD-5E1B-3147-83CD-EE3EEE215636}" type="presOf" srcId="{11CCD51C-111E-F843-8765-F82E14CB58BE}" destId="{5D713650-ECC7-3D46-BC59-BCCF85045EB9}" srcOrd="0" destOrd="0" presId="urn:microsoft.com/office/officeart/2009/3/layout/BlockDescendingList"/>
    <dgm:cxn modelId="{74F94ECC-BF71-DF47-90DB-26CC41D1B775}" type="presOf" srcId="{8D66D497-0B09-ED45-808B-378B44E83152}" destId="{5E3497A2-001F-4B4B-8FC4-B0BA3CA346F2}" srcOrd="0" destOrd="1" presId="urn:microsoft.com/office/officeart/2009/3/layout/BlockDescendingList"/>
    <dgm:cxn modelId="{516C7D9C-0962-804F-9A6E-1C4B1913FD5B}" srcId="{33794C50-C335-E340-B8DA-DFB6515EB574}" destId="{79E5731E-7EB1-8647-B037-393E3A232C71}" srcOrd="0" destOrd="0" parTransId="{49804D72-48D1-8E41-AB3B-CC50CC3AC340}" sibTransId="{30F7FF43-FDA6-F949-B0E5-8B8FB3D9B449}"/>
    <dgm:cxn modelId="{08F1DB5A-289B-2347-A653-6016CBA905CA}" type="presOf" srcId="{29A9BE87-95DD-4E48-88C8-2CB15D5054A6}" destId="{5E3497A2-001F-4B4B-8FC4-B0BA3CA346F2}" srcOrd="0" destOrd="0" presId="urn:microsoft.com/office/officeart/2009/3/layout/BlockDescendingList"/>
    <dgm:cxn modelId="{FD2F84CC-B294-2A48-AC69-08C6B46C9290}" srcId="{AC2FC323-B4D5-AC48-924D-249421FD45D6}" destId="{A1A2E4AA-9E7D-5B46-92FB-49900B2721E3}" srcOrd="1" destOrd="0" parTransId="{084805D7-D7E3-6E45-AAEA-AD19B49F8936}" sibTransId="{A5C4463C-3C8E-914D-B5B8-7C0FE060CCB3}"/>
    <dgm:cxn modelId="{4978C469-086A-B948-A9A8-9CAEFBBAB121}" type="presParOf" srcId="{D0271FB2-22DB-FD4C-9D76-E1BE6B8FD137}" destId="{B5BB1DB3-38DA-164B-82B2-1F8B49D7864D}" srcOrd="0" destOrd="0" presId="urn:microsoft.com/office/officeart/2009/3/layout/BlockDescendingList"/>
    <dgm:cxn modelId="{F70575B9-F1D4-BE4B-9575-70AD0DE8B524}" type="presParOf" srcId="{D0271FB2-22DB-FD4C-9D76-E1BE6B8FD137}" destId="{5E3497A2-001F-4B4B-8FC4-B0BA3CA346F2}" srcOrd="1" destOrd="0" presId="urn:microsoft.com/office/officeart/2009/3/layout/BlockDescendingList"/>
    <dgm:cxn modelId="{58EEA433-E26F-6945-8A4D-86DE98B05083}" type="presParOf" srcId="{D0271FB2-22DB-FD4C-9D76-E1BE6B8FD137}" destId="{28457D89-6A5B-484F-A597-D2E23777DAAE}" srcOrd="2" destOrd="0" presId="urn:microsoft.com/office/officeart/2009/3/layout/BlockDescendingList"/>
    <dgm:cxn modelId="{1920A52A-03D7-8B42-BD8C-27E3C8C892F8}" type="presParOf" srcId="{28457D89-6A5B-484F-A597-D2E23777DAAE}" destId="{B6EFBD92-E5ED-DB47-BD43-EA3A919F4E64}" srcOrd="0" destOrd="0" presId="urn:microsoft.com/office/officeart/2009/3/layout/BlockDescendingList"/>
    <dgm:cxn modelId="{C89E979B-CF95-7C42-9C05-ACC3C3D3DC65}" type="presParOf" srcId="{D0271FB2-22DB-FD4C-9D76-E1BE6B8FD137}" destId="{F0A6423F-42C9-CB41-9FBA-243F87A39800}" srcOrd="3" destOrd="0" presId="urn:microsoft.com/office/officeart/2009/3/layout/BlockDescendingList"/>
    <dgm:cxn modelId="{C1ACE601-3271-6242-BD92-F4949F9D51C3}" type="presParOf" srcId="{D0271FB2-22DB-FD4C-9D76-E1BE6B8FD137}" destId="{5D713650-ECC7-3D46-BC59-BCCF85045EB9}" srcOrd="4" destOrd="0" presId="urn:microsoft.com/office/officeart/2009/3/layout/BlockDescendingList"/>
    <dgm:cxn modelId="{B7869EBC-3E55-C14C-9587-27D8382C94E3}" type="presParOf" srcId="{D0271FB2-22DB-FD4C-9D76-E1BE6B8FD137}" destId="{0D89105F-1159-6049-AD12-02E4529AA454}" srcOrd="5" destOrd="0" presId="urn:microsoft.com/office/officeart/2009/3/layout/BlockDescendingList"/>
    <dgm:cxn modelId="{75E77372-D8D0-1D43-BA33-5EC511879313}" type="presParOf" srcId="{0D89105F-1159-6049-AD12-02E4529AA454}" destId="{D97C22F1-C4BA-6244-86F9-875FEABAD7AD}" srcOrd="0" destOrd="0" presId="urn:microsoft.com/office/officeart/2009/3/layout/BlockDescendingList"/>
    <dgm:cxn modelId="{13F8243C-4B0D-684E-9FB2-9F6DB6F5F011}" type="presParOf" srcId="{D0271FB2-22DB-FD4C-9D76-E1BE6B8FD137}" destId="{BDF80138-F5A4-9F4C-98AD-907CAE7A89B0}" srcOrd="6" destOrd="0" presId="urn:microsoft.com/office/officeart/2009/3/layout/BlockDescendingList"/>
    <dgm:cxn modelId="{E253DA93-718D-0748-8D3D-A3A096C52457}" type="presParOf" srcId="{D0271FB2-22DB-FD4C-9D76-E1BE6B8FD137}" destId="{EBC4355E-3B4A-4147-A94D-83EEA23F3ECF}" srcOrd="7" destOrd="0" presId="urn:microsoft.com/office/officeart/2009/3/layout/BlockDescendingList"/>
    <dgm:cxn modelId="{2CC2637E-E658-0940-B881-51772250A252}" type="presParOf" srcId="{D0271FB2-22DB-FD4C-9D76-E1BE6B8FD137}" destId="{68FC1385-1557-D446-A6DA-102DDB35BD15}" srcOrd="8" destOrd="0" presId="urn:microsoft.com/office/officeart/2009/3/layout/BlockDescendingList"/>
    <dgm:cxn modelId="{F1CD22BD-A2E7-7A48-8223-8511DC6A119D}" type="presParOf" srcId="{68FC1385-1557-D446-A6DA-102DDB35BD15}" destId="{0CC7643D-4FC8-174C-8EF8-E43AB0D606DF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1E217F-BE28-DA49-A043-5560D62CE761}" type="doc">
      <dgm:prSet loTypeId="urn:microsoft.com/office/officeart/2005/8/layout/vList4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6C6A64CC-3155-6B4C-B9D2-05B1906AB830}">
      <dgm:prSet phldrT="[Texto]"/>
      <dgm:spPr/>
      <dgm:t>
        <a:bodyPr/>
        <a:lstStyle/>
        <a:p>
          <a:pPr algn="l"/>
          <a:r>
            <a:rPr lang="es-ES" b="1"/>
            <a:t>Hechos ordenados</a:t>
          </a:r>
        </a:p>
      </dgm:t>
    </dgm:pt>
    <dgm:pt modelId="{AEB043D5-3EB1-E147-A44D-6DDE2D579B43}" type="parTrans" cxnId="{3A3A31AA-4D2F-814B-940A-9DDE3EF041C8}">
      <dgm:prSet/>
      <dgm:spPr/>
      <dgm:t>
        <a:bodyPr/>
        <a:lstStyle/>
        <a:p>
          <a:endParaRPr lang="es-ES"/>
        </a:p>
      </dgm:t>
    </dgm:pt>
    <dgm:pt modelId="{5F7D47A8-3EFF-A649-B59A-1F68042AEA5D}" type="sibTrans" cxnId="{3A3A31AA-4D2F-814B-940A-9DDE3EF041C8}">
      <dgm:prSet/>
      <dgm:spPr/>
      <dgm:t>
        <a:bodyPr/>
        <a:lstStyle/>
        <a:p>
          <a:endParaRPr lang="es-ES"/>
        </a:p>
      </dgm:t>
    </dgm:pt>
    <dgm:pt modelId="{DA712740-6336-1446-90FB-FEA7414B2BBA}">
      <dgm:prSet phldrT="[Texto]"/>
      <dgm:spPr/>
      <dgm:t>
        <a:bodyPr/>
        <a:lstStyle/>
        <a:p>
          <a:pPr algn="just"/>
          <a:r>
            <a:rPr lang="es-ES"/>
            <a:t>El primer símbolo de un hecho se utiliza para establecer la relación entre los otros símbolos.</a:t>
          </a:r>
        </a:p>
      </dgm:t>
    </dgm:pt>
    <dgm:pt modelId="{1DAADDBF-A05D-914B-B392-39349C1AC3B9}" type="parTrans" cxnId="{472F1B98-C7EE-5848-B6FD-E11984756796}">
      <dgm:prSet/>
      <dgm:spPr/>
      <dgm:t>
        <a:bodyPr/>
        <a:lstStyle/>
        <a:p>
          <a:endParaRPr lang="es-ES"/>
        </a:p>
      </dgm:t>
    </dgm:pt>
    <dgm:pt modelId="{85018C66-DE94-D24A-932D-22ABAEFF9F55}" type="sibTrans" cxnId="{472F1B98-C7EE-5848-B6FD-E11984756796}">
      <dgm:prSet/>
      <dgm:spPr/>
      <dgm:t>
        <a:bodyPr/>
        <a:lstStyle/>
        <a:p>
          <a:endParaRPr lang="es-ES"/>
        </a:p>
      </dgm:t>
    </dgm:pt>
    <dgm:pt modelId="{558DBA01-49E7-D54B-BB2F-D6ABE5E1B193}">
      <dgm:prSet phldrT="[Texto]"/>
      <dgm:spPr/>
      <dgm:t>
        <a:bodyPr/>
        <a:lstStyle/>
        <a:p>
          <a:pPr algn="just"/>
          <a:r>
            <a:rPr lang="es-ES"/>
            <a:t>El orden de los símbolos es importante.</a:t>
          </a:r>
        </a:p>
      </dgm:t>
    </dgm:pt>
    <dgm:pt modelId="{2049CF00-BF16-4248-B3C6-702BAEAE8B05}" type="parTrans" cxnId="{BDC89A46-A901-6A47-AF7A-3F64C49DA463}">
      <dgm:prSet/>
      <dgm:spPr/>
      <dgm:t>
        <a:bodyPr/>
        <a:lstStyle/>
        <a:p>
          <a:endParaRPr lang="es-ES"/>
        </a:p>
      </dgm:t>
    </dgm:pt>
    <dgm:pt modelId="{430E708F-D519-504C-AB50-8A1E917FC77B}" type="sibTrans" cxnId="{BDC89A46-A901-6A47-AF7A-3F64C49DA463}">
      <dgm:prSet/>
      <dgm:spPr/>
      <dgm:t>
        <a:bodyPr/>
        <a:lstStyle/>
        <a:p>
          <a:endParaRPr lang="es-ES"/>
        </a:p>
      </dgm:t>
    </dgm:pt>
    <dgm:pt modelId="{FFA43A04-462D-2E46-B593-2C05F7180662}">
      <dgm:prSet phldrT="[Texto]"/>
      <dgm:spPr/>
      <dgm:t>
        <a:bodyPr/>
        <a:lstStyle/>
        <a:p>
          <a:pPr algn="l"/>
          <a:r>
            <a:rPr lang="es-ES" b="1"/>
            <a:t>Hechos no ordenados</a:t>
          </a:r>
        </a:p>
      </dgm:t>
    </dgm:pt>
    <dgm:pt modelId="{FCA20DBF-D286-5642-B2F4-57A600CA111E}" type="parTrans" cxnId="{8B6BB378-7ACB-4E4C-B350-E6DA6F8BA830}">
      <dgm:prSet/>
      <dgm:spPr/>
      <dgm:t>
        <a:bodyPr/>
        <a:lstStyle/>
        <a:p>
          <a:endParaRPr lang="es-ES"/>
        </a:p>
      </dgm:t>
    </dgm:pt>
    <dgm:pt modelId="{5FAB67D2-D0FD-0740-ABA3-1464C6E5289B}" type="sibTrans" cxnId="{8B6BB378-7ACB-4E4C-B350-E6DA6F8BA830}">
      <dgm:prSet/>
      <dgm:spPr/>
      <dgm:t>
        <a:bodyPr/>
        <a:lstStyle/>
        <a:p>
          <a:endParaRPr lang="es-ES"/>
        </a:p>
      </dgm:t>
    </dgm:pt>
    <dgm:pt modelId="{6F0DBE6F-A7A0-724C-86CD-F4895B0CCCFE}">
      <dgm:prSet phldrT="[Texto]"/>
      <dgm:spPr/>
      <dgm:t>
        <a:bodyPr/>
        <a:lstStyle/>
        <a:p>
          <a:pPr algn="just"/>
          <a:r>
            <a:rPr lang="es-ES"/>
            <a:t>Cada campo tiene su nombre y su valor.</a:t>
          </a:r>
        </a:p>
      </dgm:t>
    </dgm:pt>
    <dgm:pt modelId="{1E5F572D-7558-6C43-82EB-1A93C98F3E62}" type="parTrans" cxnId="{9F5D0C5D-33B5-8045-BB33-C0716032E8B7}">
      <dgm:prSet/>
      <dgm:spPr/>
      <dgm:t>
        <a:bodyPr/>
        <a:lstStyle/>
        <a:p>
          <a:endParaRPr lang="es-ES"/>
        </a:p>
      </dgm:t>
    </dgm:pt>
    <dgm:pt modelId="{E878807B-D949-084E-9958-BDD15E2B4E32}" type="sibTrans" cxnId="{9F5D0C5D-33B5-8045-BB33-C0716032E8B7}">
      <dgm:prSet/>
      <dgm:spPr/>
      <dgm:t>
        <a:bodyPr/>
        <a:lstStyle/>
        <a:p>
          <a:endParaRPr lang="es-ES"/>
        </a:p>
      </dgm:t>
    </dgm:pt>
    <dgm:pt modelId="{FAFF7F2E-7652-764B-89C0-A18F9653655A}">
      <dgm:prSet phldrT="[Texto]"/>
      <dgm:spPr/>
      <dgm:t>
        <a:bodyPr/>
        <a:lstStyle/>
        <a:p>
          <a:pPr algn="just"/>
          <a:r>
            <a:rPr lang="es-ES"/>
            <a:t>El orden no es importante.</a:t>
          </a:r>
        </a:p>
      </dgm:t>
    </dgm:pt>
    <dgm:pt modelId="{97B1E2C3-FCA1-9B4D-8DF7-F07F6D32C47C}" type="parTrans" cxnId="{DE37E188-1D89-6341-9B05-E9C90CF63ACF}">
      <dgm:prSet/>
      <dgm:spPr/>
      <dgm:t>
        <a:bodyPr/>
        <a:lstStyle/>
        <a:p>
          <a:endParaRPr lang="es-ES"/>
        </a:p>
      </dgm:t>
    </dgm:pt>
    <dgm:pt modelId="{058E10E7-9E8B-FE4B-8B41-B53F20C6F13E}" type="sibTrans" cxnId="{DE37E188-1D89-6341-9B05-E9C90CF63ACF}">
      <dgm:prSet/>
      <dgm:spPr/>
      <dgm:t>
        <a:bodyPr/>
        <a:lstStyle/>
        <a:p>
          <a:endParaRPr lang="es-ES"/>
        </a:p>
      </dgm:t>
    </dgm:pt>
    <dgm:pt modelId="{F5131C61-B4DA-2F4F-B329-D67A66FCE069}">
      <dgm:prSet phldrT="[Texto]"/>
      <dgm:spPr/>
      <dgm:t>
        <a:bodyPr/>
        <a:lstStyle/>
        <a:p>
          <a:pPr algn="just"/>
          <a:r>
            <a:rPr lang="es-ES"/>
            <a:t>Ejemplo: (madre_de Carlos Andrea).</a:t>
          </a:r>
        </a:p>
      </dgm:t>
    </dgm:pt>
    <dgm:pt modelId="{0891C55D-D942-164B-BBA2-5D3C223B63F2}" type="parTrans" cxnId="{EAA9F33A-9B82-C045-9B8D-FD72C89BB339}">
      <dgm:prSet/>
      <dgm:spPr/>
      <dgm:t>
        <a:bodyPr/>
        <a:lstStyle/>
        <a:p>
          <a:endParaRPr lang="es-ES"/>
        </a:p>
      </dgm:t>
    </dgm:pt>
    <dgm:pt modelId="{F351D0AA-E5FE-2244-8635-40E2D073720D}" type="sibTrans" cxnId="{EAA9F33A-9B82-C045-9B8D-FD72C89BB339}">
      <dgm:prSet/>
      <dgm:spPr/>
      <dgm:t>
        <a:bodyPr/>
        <a:lstStyle/>
        <a:p>
          <a:endParaRPr lang="es-ES"/>
        </a:p>
      </dgm:t>
    </dgm:pt>
    <dgm:pt modelId="{031723B9-6F9D-2947-84CD-5F1D9CC16393}">
      <dgm:prSet phldrT="[Texto]"/>
      <dgm:spPr/>
      <dgm:t>
        <a:bodyPr/>
        <a:lstStyle/>
        <a:p>
          <a:pPr algn="just"/>
          <a:r>
            <a:rPr lang="es-ES"/>
            <a:t>Ejemplo: (datos-persona (nombre Carlos) apellido (Corrales))</a:t>
          </a:r>
        </a:p>
      </dgm:t>
    </dgm:pt>
    <dgm:pt modelId="{0434446D-6607-9C42-A4B0-A8E11E64977F}" type="parTrans" cxnId="{B7018FE2-486D-7A47-8932-97BD4038E9FD}">
      <dgm:prSet/>
      <dgm:spPr/>
      <dgm:t>
        <a:bodyPr/>
        <a:lstStyle/>
        <a:p>
          <a:endParaRPr lang="es-ES"/>
        </a:p>
      </dgm:t>
    </dgm:pt>
    <dgm:pt modelId="{867EE62B-9721-B746-96BB-38AA4105A951}" type="sibTrans" cxnId="{B7018FE2-486D-7A47-8932-97BD4038E9FD}">
      <dgm:prSet/>
      <dgm:spPr/>
      <dgm:t>
        <a:bodyPr/>
        <a:lstStyle/>
        <a:p>
          <a:endParaRPr lang="es-ES"/>
        </a:p>
      </dgm:t>
    </dgm:pt>
    <dgm:pt modelId="{A8DFD78E-F959-4144-B86C-1666DB7E6A1C}">
      <dgm:prSet phldrT="[Texto]"/>
      <dgm:spPr/>
      <dgm:t>
        <a:bodyPr/>
        <a:lstStyle/>
        <a:p>
          <a:pPr algn="just"/>
          <a:r>
            <a:rPr lang="es-ES"/>
            <a:t>La plantilla se define automáticamente.</a:t>
          </a:r>
        </a:p>
      </dgm:t>
    </dgm:pt>
    <dgm:pt modelId="{4D70CB05-2B80-0947-BEE8-DA61315035A9}" type="parTrans" cxnId="{D95F74FF-7294-1B45-B241-5C12E9EE4342}">
      <dgm:prSet/>
      <dgm:spPr/>
      <dgm:t>
        <a:bodyPr/>
        <a:lstStyle/>
        <a:p>
          <a:endParaRPr lang="es-ES"/>
        </a:p>
      </dgm:t>
    </dgm:pt>
    <dgm:pt modelId="{8283AE35-0D45-CC42-BDE1-217FCD0DF3AB}" type="sibTrans" cxnId="{D95F74FF-7294-1B45-B241-5C12E9EE4342}">
      <dgm:prSet/>
      <dgm:spPr/>
      <dgm:t>
        <a:bodyPr/>
        <a:lstStyle/>
        <a:p>
          <a:endParaRPr lang="es-ES"/>
        </a:p>
      </dgm:t>
    </dgm:pt>
    <dgm:pt modelId="{2080C65C-C084-7842-851E-CE92FCE737CC}">
      <dgm:prSet phldrT="[Texto]"/>
      <dgm:spPr/>
      <dgm:t>
        <a:bodyPr/>
        <a:lstStyle/>
        <a:p>
          <a:pPr algn="just"/>
          <a:r>
            <a:rPr lang="es-ES"/>
            <a:t>Necesita la definición previa de la plantilla.</a:t>
          </a:r>
        </a:p>
      </dgm:t>
    </dgm:pt>
    <dgm:pt modelId="{D8960E14-2741-6C46-8618-AD8F3D6C63C3}" type="parTrans" cxnId="{0FC2236F-74E5-FA47-8977-5D6A10DDB977}">
      <dgm:prSet/>
      <dgm:spPr/>
      <dgm:t>
        <a:bodyPr/>
        <a:lstStyle/>
        <a:p>
          <a:endParaRPr lang="es-ES"/>
        </a:p>
      </dgm:t>
    </dgm:pt>
    <dgm:pt modelId="{47B7743C-3FBD-8B4B-8FB7-9795C35A89E9}" type="sibTrans" cxnId="{0FC2236F-74E5-FA47-8977-5D6A10DDB977}">
      <dgm:prSet/>
      <dgm:spPr/>
      <dgm:t>
        <a:bodyPr/>
        <a:lstStyle/>
        <a:p>
          <a:endParaRPr lang="es-ES"/>
        </a:p>
      </dgm:t>
    </dgm:pt>
    <dgm:pt modelId="{3F2BC2D1-FC0A-2243-AA3E-E39255C413DC}">
      <dgm:prSet phldrT="[Texto]"/>
      <dgm:spPr/>
      <dgm:t>
        <a:bodyPr/>
        <a:lstStyle/>
        <a:p>
          <a:pPr algn="just"/>
          <a:r>
            <a:rPr lang="es-ES"/>
            <a:t>Permiten enlazar trozos de información.</a:t>
          </a:r>
        </a:p>
      </dgm:t>
    </dgm:pt>
    <dgm:pt modelId="{6763D4BE-870C-D44D-82BA-4618057F2268}" type="parTrans" cxnId="{9F8C19F6-7E44-0B42-B6A5-718523E077C3}">
      <dgm:prSet/>
      <dgm:spPr/>
      <dgm:t>
        <a:bodyPr/>
        <a:lstStyle/>
        <a:p>
          <a:endParaRPr lang="es-ES"/>
        </a:p>
      </dgm:t>
    </dgm:pt>
    <dgm:pt modelId="{B67CFCBA-5C5F-5B4F-ADD0-D9EEB26DB242}" type="sibTrans" cxnId="{9F8C19F6-7E44-0B42-B6A5-718523E077C3}">
      <dgm:prSet/>
      <dgm:spPr/>
      <dgm:t>
        <a:bodyPr/>
        <a:lstStyle/>
        <a:p>
          <a:endParaRPr lang="es-ES"/>
        </a:p>
      </dgm:t>
    </dgm:pt>
    <dgm:pt modelId="{7C71369B-709D-8D42-979F-26440F88DB96}">
      <dgm:prSet phldrT="[Texto]"/>
      <dgm:spPr/>
      <dgm:t>
        <a:bodyPr/>
        <a:lstStyle/>
        <a:p>
          <a:pPr algn="just"/>
          <a:r>
            <a:rPr lang="es-ES"/>
            <a:t>Ejemplo: (altura Carla 158)</a:t>
          </a:r>
        </a:p>
      </dgm:t>
    </dgm:pt>
    <dgm:pt modelId="{55ECEFEE-C782-A240-AC90-0C5F73C8BDEB}" type="parTrans" cxnId="{628AEF74-D98C-8A4F-99A3-7FD33F5E949A}">
      <dgm:prSet/>
      <dgm:spPr/>
      <dgm:t>
        <a:bodyPr/>
        <a:lstStyle/>
        <a:p>
          <a:endParaRPr lang="es-ES"/>
        </a:p>
      </dgm:t>
    </dgm:pt>
    <dgm:pt modelId="{93C7B82D-0714-A54C-B6AF-B70B2649801B}" type="sibTrans" cxnId="{628AEF74-D98C-8A4F-99A3-7FD33F5E949A}">
      <dgm:prSet/>
      <dgm:spPr/>
      <dgm:t>
        <a:bodyPr/>
        <a:lstStyle/>
        <a:p>
          <a:endParaRPr lang="es-ES"/>
        </a:p>
      </dgm:t>
    </dgm:pt>
    <dgm:pt modelId="{0A40CC50-2CA2-E44B-A066-5CF6908832E5}">
      <dgm:prSet phldrT="[Texto]"/>
      <dgm:spPr/>
      <dgm:t>
        <a:bodyPr/>
        <a:lstStyle/>
        <a:p>
          <a:pPr algn="just"/>
          <a:r>
            <a:rPr lang="es-ES"/>
            <a:t>Varios datos unidos por el nombre.</a:t>
          </a:r>
        </a:p>
      </dgm:t>
    </dgm:pt>
    <dgm:pt modelId="{BC8F3EDA-CA3F-A449-9171-5382C609B88C}" type="parTrans" cxnId="{0847BF2A-D986-CA49-9511-F70B960D4B95}">
      <dgm:prSet/>
      <dgm:spPr/>
      <dgm:t>
        <a:bodyPr/>
        <a:lstStyle/>
        <a:p>
          <a:endParaRPr lang="es-ES"/>
        </a:p>
      </dgm:t>
    </dgm:pt>
    <dgm:pt modelId="{EB97D134-F863-8140-B06C-14400E62F724}" type="sibTrans" cxnId="{0847BF2A-D986-CA49-9511-F70B960D4B95}">
      <dgm:prSet/>
      <dgm:spPr/>
      <dgm:t>
        <a:bodyPr/>
        <a:lstStyle/>
        <a:p>
          <a:endParaRPr lang="es-ES"/>
        </a:p>
      </dgm:t>
    </dgm:pt>
    <dgm:pt modelId="{48329C55-76D9-8E47-A6A8-16C4C8C0D0C4}">
      <dgm:prSet phldrT="[Texto]"/>
      <dgm:spPr/>
      <dgm:t>
        <a:bodyPr/>
        <a:lstStyle/>
        <a:p>
          <a:pPr algn="just"/>
          <a:r>
            <a:rPr lang="es-ES"/>
            <a:t>Ejemplo: (assert(datos-persona (nombre Carlos) (altura 1.58) (Peso 130)</a:t>
          </a:r>
        </a:p>
      </dgm:t>
    </dgm:pt>
    <dgm:pt modelId="{57655637-1A3D-2E4A-8970-6D169F8CCD85}" type="parTrans" cxnId="{67C0DD57-8B5A-9645-9639-311C91D22EF5}">
      <dgm:prSet/>
      <dgm:spPr/>
      <dgm:t>
        <a:bodyPr/>
        <a:lstStyle/>
        <a:p>
          <a:endParaRPr lang="es-ES"/>
        </a:p>
      </dgm:t>
    </dgm:pt>
    <dgm:pt modelId="{585C1D4F-4DAD-AE40-9837-68EEFF1438F6}" type="sibTrans" cxnId="{67C0DD57-8B5A-9645-9639-311C91D22EF5}">
      <dgm:prSet/>
      <dgm:spPr/>
      <dgm:t>
        <a:bodyPr/>
        <a:lstStyle/>
        <a:p>
          <a:endParaRPr lang="es-ES"/>
        </a:p>
      </dgm:t>
    </dgm:pt>
    <dgm:pt modelId="{E2A8835F-899F-4D4F-9B5C-169EFC1DB678}" type="pres">
      <dgm:prSet presAssocID="{3C1E217F-BE28-DA49-A043-5560D62CE76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BC1D20D-6705-434C-AC1E-D5825D53A60B}" type="pres">
      <dgm:prSet presAssocID="{6C6A64CC-3155-6B4C-B9D2-05B1906AB830}" presName="comp" presStyleCnt="0"/>
      <dgm:spPr/>
    </dgm:pt>
    <dgm:pt modelId="{65695B2E-EE8D-504F-8D77-C3F3CE0AA957}" type="pres">
      <dgm:prSet presAssocID="{6C6A64CC-3155-6B4C-B9D2-05B1906AB830}" presName="box" presStyleLbl="node1" presStyleIdx="0" presStyleCnt="2"/>
      <dgm:spPr/>
      <dgm:t>
        <a:bodyPr/>
        <a:lstStyle/>
        <a:p>
          <a:endParaRPr lang="es-ES"/>
        </a:p>
      </dgm:t>
    </dgm:pt>
    <dgm:pt modelId="{89BA65B3-38BB-AD47-B875-7C3D1DCBE723}" type="pres">
      <dgm:prSet presAssocID="{6C6A64CC-3155-6B4C-B9D2-05B1906AB830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930FB966-D765-3B42-BC2F-336C05133A30}" type="pres">
      <dgm:prSet presAssocID="{6C6A64CC-3155-6B4C-B9D2-05B1906AB83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0D5A10C-15D5-2244-98F5-CBD083CB7704}" type="pres">
      <dgm:prSet presAssocID="{5F7D47A8-3EFF-A649-B59A-1F68042AEA5D}" presName="spacer" presStyleCnt="0"/>
      <dgm:spPr/>
    </dgm:pt>
    <dgm:pt modelId="{1531EE32-753F-6041-9F1A-6601D4363B0C}" type="pres">
      <dgm:prSet presAssocID="{FFA43A04-462D-2E46-B593-2C05F7180662}" presName="comp" presStyleCnt="0"/>
      <dgm:spPr/>
    </dgm:pt>
    <dgm:pt modelId="{C34C5350-14A0-1346-943E-137606219923}" type="pres">
      <dgm:prSet presAssocID="{FFA43A04-462D-2E46-B593-2C05F7180662}" presName="box" presStyleLbl="node1" presStyleIdx="1" presStyleCnt="2"/>
      <dgm:spPr/>
      <dgm:t>
        <a:bodyPr/>
        <a:lstStyle/>
        <a:p>
          <a:endParaRPr lang="es-ES"/>
        </a:p>
      </dgm:t>
    </dgm:pt>
    <dgm:pt modelId="{2B3B333C-DE5D-AB46-AD06-B14A5C421B75}" type="pres">
      <dgm:prSet presAssocID="{FFA43A04-462D-2E46-B593-2C05F7180662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0366BBC-AAAE-2D4E-BAAD-8034F1CA0122}" type="pres">
      <dgm:prSet presAssocID="{FFA43A04-462D-2E46-B593-2C05F7180662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F639DCB-EB7F-074F-B846-BD528F467E72}" type="presOf" srcId="{DA712740-6336-1446-90FB-FEA7414B2BBA}" destId="{930FB966-D765-3B42-BC2F-336C05133A30}" srcOrd="1" destOrd="1" presId="urn:microsoft.com/office/officeart/2005/8/layout/vList4"/>
    <dgm:cxn modelId="{DFCD1591-175D-7E44-B427-1F199ECB9ADE}" type="presOf" srcId="{558DBA01-49E7-D54B-BB2F-D6ABE5E1B193}" destId="{930FB966-D765-3B42-BC2F-336C05133A30}" srcOrd="1" destOrd="2" presId="urn:microsoft.com/office/officeart/2005/8/layout/vList4"/>
    <dgm:cxn modelId="{DBAB1577-6853-AC43-A92F-A3A5E4DF045F}" type="presOf" srcId="{A8DFD78E-F959-4144-B86C-1666DB7E6A1C}" destId="{930FB966-D765-3B42-BC2F-336C05133A30}" srcOrd="1" destOrd="3" presId="urn:microsoft.com/office/officeart/2005/8/layout/vList4"/>
    <dgm:cxn modelId="{628AEF74-D98C-8A4F-99A3-7FD33F5E949A}" srcId="{6C6A64CC-3155-6B4C-B9D2-05B1906AB830}" destId="{7C71369B-709D-8D42-979F-26440F88DB96}" srcOrd="5" destOrd="0" parTransId="{55ECEFEE-C782-A240-AC90-0C5F73C8BDEB}" sibTransId="{93C7B82D-0714-A54C-B6AF-B70B2649801B}"/>
    <dgm:cxn modelId="{E020DA61-B573-854F-936A-904D1E6AB8A7}" type="presOf" srcId="{2080C65C-C084-7842-851E-CE92FCE737CC}" destId="{F0366BBC-AAAE-2D4E-BAAD-8034F1CA0122}" srcOrd="1" destOrd="3" presId="urn:microsoft.com/office/officeart/2005/8/layout/vList4"/>
    <dgm:cxn modelId="{BE6824ED-9567-934F-B962-542B0C32BE06}" type="presOf" srcId="{2080C65C-C084-7842-851E-CE92FCE737CC}" destId="{C34C5350-14A0-1346-943E-137606219923}" srcOrd="0" destOrd="3" presId="urn:microsoft.com/office/officeart/2005/8/layout/vList4"/>
    <dgm:cxn modelId="{B6C7F8C5-8D02-154C-ACBB-986D6888BEA3}" type="presOf" srcId="{FAFF7F2E-7652-764B-89C0-A18F9653655A}" destId="{C34C5350-14A0-1346-943E-137606219923}" srcOrd="0" destOrd="2" presId="urn:microsoft.com/office/officeart/2005/8/layout/vList4"/>
    <dgm:cxn modelId="{A98C3221-A938-D145-BE8C-F2347F7D65CC}" type="presOf" srcId="{48329C55-76D9-8E47-A6A8-16C4C8C0D0C4}" destId="{F0366BBC-AAAE-2D4E-BAAD-8034F1CA0122}" srcOrd="1" destOrd="6" presId="urn:microsoft.com/office/officeart/2005/8/layout/vList4"/>
    <dgm:cxn modelId="{9BAFA4D0-998B-664E-84A4-C75A4DEB17E5}" type="presOf" srcId="{FAFF7F2E-7652-764B-89C0-A18F9653655A}" destId="{F0366BBC-AAAE-2D4E-BAAD-8034F1CA0122}" srcOrd="1" destOrd="2" presId="urn:microsoft.com/office/officeart/2005/8/layout/vList4"/>
    <dgm:cxn modelId="{BDC89A46-A901-6A47-AF7A-3F64C49DA463}" srcId="{6C6A64CC-3155-6B4C-B9D2-05B1906AB830}" destId="{558DBA01-49E7-D54B-BB2F-D6ABE5E1B193}" srcOrd="1" destOrd="0" parTransId="{2049CF00-BF16-4248-B3C6-702BAEAE8B05}" sibTransId="{430E708F-D519-504C-AB50-8A1E917FC77B}"/>
    <dgm:cxn modelId="{67C0DD57-8B5A-9645-9639-311C91D22EF5}" srcId="{FFA43A04-462D-2E46-B593-2C05F7180662}" destId="{48329C55-76D9-8E47-A6A8-16C4C8C0D0C4}" srcOrd="5" destOrd="0" parTransId="{57655637-1A3D-2E4A-8970-6D169F8CCD85}" sibTransId="{585C1D4F-4DAD-AE40-9837-68EEFF1438F6}"/>
    <dgm:cxn modelId="{9AB9706A-B452-AC4F-8ACD-6BE1FB9A4994}" type="presOf" srcId="{6C6A64CC-3155-6B4C-B9D2-05B1906AB830}" destId="{65695B2E-EE8D-504F-8D77-C3F3CE0AA957}" srcOrd="0" destOrd="0" presId="urn:microsoft.com/office/officeart/2005/8/layout/vList4"/>
    <dgm:cxn modelId="{F4CAC10A-4A30-F140-A28A-EBEEE43AD23C}" type="presOf" srcId="{558DBA01-49E7-D54B-BB2F-D6ABE5E1B193}" destId="{65695B2E-EE8D-504F-8D77-C3F3CE0AA957}" srcOrd="0" destOrd="2" presId="urn:microsoft.com/office/officeart/2005/8/layout/vList4"/>
    <dgm:cxn modelId="{6CDBCF4E-4F33-1642-AB5E-1065265AF11E}" type="presOf" srcId="{6F0DBE6F-A7A0-724C-86CD-F4895B0CCCFE}" destId="{C34C5350-14A0-1346-943E-137606219923}" srcOrd="0" destOrd="1" presId="urn:microsoft.com/office/officeart/2005/8/layout/vList4"/>
    <dgm:cxn modelId="{E6A68982-126D-754D-BA2B-71FDAD01976C}" type="presOf" srcId="{031723B9-6F9D-2947-84CD-5F1D9CC16393}" destId="{C34C5350-14A0-1346-943E-137606219923}" srcOrd="0" destOrd="4" presId="urn:microsoft.com/office/officeart/2005/8/layout/vList4"/>
    <dgm:cxn modelId="{B7018FE2-486D-7A47-8932-97BD4038E9FD}" srcId="{FFA43A04-462D-2E46-B593-2C05F7180662}" destId="{031723B9-6F9D-2947-84CD-5F1D9CC16393}" srcOrd="3" destOrd="0" parTransId="{0434446D-6607-9C42-A4B0-A8E11E64977F}" sibTransId="{867EE62B-9721-B746-96BB-38AA4105A951}"/>
    <dgm:cxn modelId="{490D194A-F7F2-F24A-80EB-03DCCCDF35E2}" type="presOf" srcId="{3C1E217F-BE28-DA49-A043-5560D62CE761}" destId="{E2A8835F-899F-4D4F-9B5C-169EFC1DB678}" srcOrd="0" destOrd="0" presId="urn:microsoft.com/office/officeart/2005/8/layout/vList4"/>
    <dgm:cxn modelId="{74606DF6-C74E-5043-8F44-23E78D32C491}" type="presOf" srcId="{0A40CC50-2CA2-E44B-A066-5CF6908832E5}" destId="{C34C5350-14A0-1346-943E-137606219923}" srcOrd="0" destOrd="5" presId="urn:microsoft.com/office/officeart/2005/8/layout/vList4"/>
    <dgm:cxn modelId="{50AE3D43-2B71-0442-8D02-0E98390C3641}" type="presOf" srcId="{031723B9-6F9D-2947-84CD-5F1D9CC16393}" destId="{F0366BBC-AAAE-2D4E-BAAD-8034F1CA0122}" srcOrd="1" destOrd="4" presId="urn:microsoft.com/office/officeart/2005/8/layout/vList4"/>
    <dgm:cxn modelId="{95952A46-1E96-C04D-8D12-3E6F8DC61823}" type="presOf" srcId="{FFA43A04-462D-2E46-B593-2C05F7180662}" destId="{F0366BBC-AAAE-2D4E-BAAD-8034F1CA0122}" srcOrd="1" destOrd="0" presId="urn:microsoft.com/office/officeart/2005/8/layout/vList4"/>
    <dgm:cxn modelId="{547848D4-63B4-F545-8C5E-8A11475AE24D}" type="presOf" srcId="{FFA43A04-462D-2E46-B593-2C05F7180662}" destId="{C34C5350-14A0-1346-943E-137606219923}" srcOrd="0" destOrd="0" presId="urn:microsoft.com/office/officeart/2005/8/layout/vList4"/>
    <dgm:cxn modelId="{BF8FFEDB-9C0C-D946-A8BF-46869A1C72D8}" type="presOf" srcId="{F5131C61-B4DA-2F4F-B329-D67A66FCE069}" destId="{65695B2E-EE8D-504F-8D77-C3F3CE0AA957}" srcOrd="0" destOrd="4" presId="urn:microsoft.com/office/officeart/2005/8/layout/vList4"/>
    <dgm:cxn modelId="{0847BF2A-D986-CA49-9511-F70B960D4B95}" srcId="{FFA43A04-462D-2E46-B593-2C05F7180662}" destId="{0A40CC50-2CA2-E44B-A066-5CF6908832E5}" srcOrd="4" destOrd="0" parTransId="{BC8F3EDA-CA3F-A449-9171-5382C609B88C}" sibTransId="{EB97D134-F863-8140-B06C-14400E62F724}"/>
    <dgm:cxn modelId="{F1215868-75A1-1648-A949-E6F36AA01C68}" type="presOf" srcId="{0A40CC50-2CA2-E44B-A066-5CF6908832E5}" destId="{F0366BBC-AAAE-2D4E-BAAD-8034F1CA0122}" srcOrd="1" destOrd="5" presId="urn:microsoft.com/office/officeart/2005/8/layout/vList4"/>
    <dgm:cxn modelId="{472F1B98-C7EE-5848-B6FD-E11984756796}" srcId="{6C6A64CC-3155-6B4C-B9D2-05B1906AB830}" destId="{DA712740-6336-1446-90FB-FEA7414B2BBA}" srcOrd="0" destOrd="0" parTransId="{1DAADDBF-A05D-914B-B392-39349C1AC3B9}" sibTransId="{85018C66-DE94-D24A-932D-22ABAEFF9F55}"/>
    <dgm:cxn modelId="{5AD5DE43-93AB-E24F-BDA8-544E87469AF3}" type="presOf" srcId="{6F0DBE6F-A7A0-724C-86CD-F4895B0CCCFE}" destId="{F0366BBC-AAAE-2D4E-BAAD-8034F1CA0122}" srcOrd="1" destOrd="1" presId="urn:microsoft.com/office/officeart/2005/8/layout/vList4"/>
    <dgm:cxn modelId="{61C1F236-F75C-5D40-8133-7919D072FCBE}" type="presOf" srcId="{3F2BC2D1-FC0A-2243-AA3E-E39255C413DC}" destId="{930FB966-D765-3B42-BC2F-336C05133A30}" srcOrd="1" destOrd="5" presId="urn:microsoft.com/office/officeart/2005/8/layout/vList4"/>
    <dgm:cxn modelId="{52DC9062-3C9B-D343-8A67-669A757970F5}" type="presOf" srcId="{7C71369B-709D-8D42-979F-26440F88DB96}" destId="{930FB966-D765-3B42-BC2F-336C05133A30}" srcOrd="1" destOrd="6" presId="urn:microsoft.com/office/officeart/2005/8/layout/vList4"/>
    <dgm:cxn modelId="{0FC2236F-74E5-FA47-8977-5D6A10DDB977}" srcId="{FFA43A04-462D-2E46-B593-2C05F7180662}" destId="{2080C65C-C084-7842-851E-CE92FCE737CC}" srcOrd="2" destOrd="0" parTransId="{D8960E14-2741-6C46-8618-AD8F3D6C63C3}" sibTransId="{47B7743C-3FBD-8B4B-8FB7-9795C35A89E9}"/>
    <dgm:cxn modelId="{4D9C0603-8831-164B-B7D6-8DDFA9AFAF8A}" type="presOf" srcId="{7C71369B-709D-8D42-979F-26440F88DB96}" destId="{65695B2E-EE8D-504F-8D77-C3F3CE0AA957}" srcOrd="0" destOrd="6" presId="urn:microsoft.com/office/officeart/2005/8/layout/vList4"/>
    <dgm:cxn modelId="{3A3A31AA-4D2F-814B-940A-9DDE3EF041C8}" srcId="{3C1E217F-BE28-DA49-A043-5560D62CE761}" destId="{6C6A64CC-3155-6B4C-B9D2-05B1906AB830}" srcOrd="0" destOrd="0" parTransId="{AEB043D5-3EB1-E147-A44D-6DDE2D579B43}" sibTransId="{5F7D47A8-3EFF-A649-B59A-1F68042AEA5D}"/>
    <dgm:cxn modelId="{9F8C19F6-7E44-0B42-B6A5-718523E077C3}" srcId="{6C6A64CC-3155-6B4C-B9D2-05B1906AB830}" destId="{3F2BC2D1-FC0A-2243-AA3E-E39255C413DC}" srcOrd="4" destOrd="0" parTransId="{6763D4BE-870C-D44D-82BA-4618057F2268}" sibTransId="{B67CFCBA-5C5F-5B4F-ADD0-D9EEB26DB242}"/>
    <dgm:cxn modelId="{B3715EC7-D205-A548-BA07-9A93ED7AC158}" type="presOf" srcId="{F5131C61-B4DA-2F4F-B329-D67A66FCE069}" destId="{930FB966-D765-3B42-BC2F-336C05133A30}" srcOrd="1" destOrd="4" presId="urn:microsoft.com/office/officeart/2005/8/layout/vList4"/>
    <dgm:cxn modelId="{97B90B28-FD82-284E-98C3-56C0FB1EC27C}" type="presOf" srcId="{DA712740-6336-1446-90FB-FEA7414B2BBA}" destId="{65695B2E-EE8D-504F-8D77-C3F3CE0AA957}" srcOrd="0" destOrd="1" presId="urn:microsoft.com/office/officeart/2005/8/layout/vList4"/>
    <dgm:cxn modelId="{D95F74FF-7294-1B45-B241-5C12E9EE4342}" srcId="{6C6A64CC-3155-6B4C-B9D2-05B1906AB830}" destId="{A8DFD78E-F959-4144-B86C-1666DB7E6A1C}" srcOrd="2" destOrd="0" parTransId="{4D70CB05-2B80-0947-BEE8-DA61315035A9}" sibTransId="{8283AE35-0D45-CC42-BDE1-217FCD0DF3AB}"/>
    <dgm:cxn modelId="{A83DE1D6-46A5-5646-9166-8F4C4DB96132}" type="presOf" srcId="{6C6A64CC-3155-6B4C-B9D2-05B1906AB830}" destId="{930FB966-D765-3B42-BC2F-336C05133A30}" srcOrd="1" destOrd="0" presId="urn:microsoft.com/office/officeart/2005/8/layout/vList4"/>
    <dgm:cxn modelId="{8812A813-90AC-9747-9967-426088B90A1E}" type="presOf" srcId="{48329C55-76D9-8E47-A6A8-16C4C8C0D0C4}" destId="{C34C5350-14A0-1346-943E-137606219923}" srcOrd="0" destOrd="6" presId="urn:microsoft.com/office/officeart/2005/8/layout/vList4"/>
    <dgm:cxn modelId="{DE37E188-1D89-6341-9B05-E9C90CF63ACF}" srcId="{FFA43A04-462D-2E46-B593-2C05F7180662}" destId="{FAFF7F2E-7652-764B-89C0-A18F9653655A}" srcOrd="1" destOrd="0" parTransId="{97B1E2C3-FCA1-9B4D-8DF7-F07F6D32C47C}" sibTransId="{058E10E7-9E8B-FE4B-8B41-B53F20C6F13E}"/>
    <dgm:cxn modelId="{9F5D0C5D-33B5-8045-BB33-C0716032E8B7}" srcId="{FFA43A04-462D-2E46-B593-2C05F7180662}" destId="{6F0DBE6F-A7A0-724C-86CD-F4895B0CCCFE}" srcOrd="0" destOrd="0" parTransId="{1E5F572D-7558-6C43-82EB-1A93C98F3E62}" sibTransId="{E878807B-D949-084E-9958-BDD15E2B4E32}"/>
    <dgm:cxn modelId="{8B6BB378-7ACB-4E4C-B350-E6DA6F8BA830}" srcId="{3C1E217F-BE28-DA49-A043-5560D62CE761}" destId="{FFA43A04-462D-2E46-B593-2C05F7180662}" srcOrd="1" destOrd="0" parTransId="{FCA20DBF-D286-5642-B2F4-57A600CA111E}" sibTransId="{5FAB67D2-D0FD-0740-ABA3-1464C6E5289B}"/>
    <dgm:cxn modelId="{7A13B90F-32F7-774C-8B32-822641FBFD2F}" type="presOf" srcId="{A8DFD78E-F959-4144-B86C-1666DB7E6A1C}" destId="{65695B2E-EE8D-504F-8D77-C3F3CE0AA957}" srcOrd="0" destOrd="3" presId="urn:microsoft.com/office/officeart/2005/8/layout/vList4"/>
    <dgm:cxn modelId="{EAA9F33A-9B82-C045-9B8D-FD72C89BB339}" srcId="{6C6A64CC-3155-6B4C-B9D2-05B1906AB830}" destId="{F5131C61-B4DA-2F4F-B329-D67A66FCE069}" srcOrd="3" destOrd="0" parTransId="{0891C55D-D942-164B-BBA2-5D3C223B63F2}" sibTransId="{F351D0AA-E5FE-2244-8635-40E2D073720D}"/>
    <dgm:cxn modelId="{D6908D4D-FE43-EB45-8A07-074A1C915EB4}" type="presOf" srcId="{3F2BC2D1-FC0A-2243-AA3E-E39255C413DC}" destId="{65695B2E-EE8D-504F-8D77-C3F3CE0AA957}" srcOrd="0" destOrd="5" presId="urn:microsoft.com/office/officeart/2005/8/layout/vList4"/>
    <dgm:cxn modelId="{33EDECB0-E7FB-0E47-9982-8DEE65C81E23}" type="presParOf" srcId="{E2A8835F-899F-4D4F-9B5C-169EFC1DB678}" destId="{CBC1D20D-6705-434C-AC1E-D5825D53A60B}" srcOrd="0" destOrd="0" presId="urn:microsoft.com/office/officeart/2005/8/layout/vList4"/>
    <dgm:cxn modelId="{3F05EA04-6164-1440-B734-8A1911B735D6}" type="presParOf" srcId="{CBC1D20D-6705-434C-AC1E-D5825D53A60B}" destId="{65695B2E-EE8D-504F-8D77-C3F3CE0AA957}" srcOrd="0" destOrd="0" presId="urn:microsoft.com/office/officeart/2005/8/layout/vList4"/>
    <dgm:cxn modelId="{2F8842CC-1157-914C-ACDE-D24FC1DBD822}" type="presParOf" srcId="{CBC1D20D-6705-434C-AC1E-D5825D53A60B}" destId="{89BA65B3-38BB-AD47-B875-7C3D1DCBE723}" srcOrd="1" destOrd="0" presId="urn:microsoft.com/office/officeart/2005/8/layout/vList4"/>
    <dgm:cxn modelId="{91074F16-3C41-9D4B-85F8-F8A6BC4B924B}" type="presParOf" srcId="{CBC1D20D-6705-434C-AC1E-D5825D53A60B}" destId="{930FB966-D765-3B42-BC2F-336C05133A30}" srcOrd="2" destOrd="0" presId="urn:microsoft.com/office/officeart/2005/8/layout/vList4"/>
    <dgm:cxn modelId="{C75B172D-14A0-DC47-A7FA-817A7D2F3209}" type="presParOf" srcId="{E2A8835F-899F-4D4F-9B5C-169EFC1DB678}" destId="{60D5A10C-15D5-2244-98F5-CBD083CB7704}" srcOrd="1" destOrd="0" presId="urn:microsoft.com/office/officeart/2005/8/layout/vList4"/>
    <dgm:cxn modelId="{706B9B34-DEAD-B04B-A1A6-9138B34B2F7B}" type="presParOf" srcId="{E2A8835F-899F-4D4F-9B5C-169EFC1DB678}" destId="{1531EE32-753F-6041-9F1A-6601D4363B0C}" srcOrd="2" destOrd="0" presId="urn:microsoft.com/office/officeart/2005/8/layout/vList4"/>
    <dgm:cxn modelId="{14311007-DA94-5C4D-AE15-E0BF94455E82}" type="presParOf" srcId="{1531EE32-753F-6041-9F1A-6601D4363B0C}" destId="{C34C5350-14A0-1346-943E-137606219923}" srcOrd="0" destOrd="0" presId="urn:microsoft.com/office/officeart/2005/8/layout/vList4"/>
    <dgm:cxn modelId="{0FE9E90A-8B8F-C548-BBCF-8D7C6D4CF834}" type="presParOf" srcId="{1531EE32-753F-6041-9F1A-6601D4363B0C}" destId="{2B3B333C-DE5D-AB46-AD06-B14A5C421B75}" srcOrd="1" destOrd="0" presId="urn:microsoft.com/office/officeart/2005/8/layout/vList4"/>
    <dgm:cxn modelId="{1BE73E93-6A15-274A-93FA-9F4ADFB0EE7F}" type="presParOf" srcId="{1531EE32-753F-6041-9F1A-6601D4363B0C}" destId="{F0366BBC-AAAE-2D4E-BAAD-8034F1CA012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618BA6-8D5E-D949-BA4C-031AF0782EAB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2D4ABB2-DF93-CF4F-93BD-C09B93C2EA69}">
      <dgm:prSet phldrT="[Texto]" custT="1"/>
      <dgm:spPr/>
      <dgm:t>
        <a:bodyPr/>
        <a:lstStyle/>
        <a:p>
          <a:pPr algn="just"/>
          <a:r>
            <a:rPr lang="es-PA" sz="1800" b="1" dirty="0">
              <a:latin typeface="Arial" panose="020B0604020202020204" pitchFamily="34" charset="0"/>
              <a:cs typeface="Arial" panose="020B0604020202020204" pitchFamily="34" charset="0"/>
            </a:rPr>
            <a:t>Por convenio, los programas CLIPS tienen la extensión .CLP, si bien en estos archivos sólo se almacenan constructores (por el momento el único constructor que conocemos es defrule). </a:t>
          </a:r>
          <a:endParaRPr lang="es-ES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257F1D-7EDC-F547-9F72-3892C44C343B}" type="parTrans" cxnId="{CCCC5143-3477-D547-8219-CBEE2A65A99A}">
      <dgm:prSet/>
      <dgm:spPr/>
      <dgm:t>
        <a:bodyPr/>
        <a:lstStyle/>
        <a:p>
          <a:endParaRPr lang="es-ES"/>
        </a:p>
      </dgm:t>
    </dgm:pt>
    <dgm:pt modelId="{A9C69D47-7F0F-554D-BA00-682F5C7E6C0E}" type="sibTrans" cxnId="{CCCC5143-3477-D547-8219-CBEE2A65A99A}">
      <dgm:prSet/>
      <dgm:spPr/>
      <dgm:t>
        <a:bodyPr/>
        <a:lstStyle/>
        <a:p>
          <a:endParaRPr lang="es-ES"/>
        </a:p>
      </dgm:t>
    </dgm:pt>
    <dgm:pt modelId="{EE0FB8BC-4438-A24F-B267-3CFEB1672C96}">
      <dgm:prSet phldrT="[Texto]" custT="1"/>
      <dgm:spPr/>
      <dgm:t>
        <a:bodyPr/>
        <a:lstStyle/>
        <a:p>
          <a:pPr algn="just"/>
          <a:r>
            <a:rPr lang="es-PA" sz="1800" b="1" dirty="0">
              <a:latin typeface="Arial" panose="020B0604020202020204" pitchFamily="34" charset="0"/>
              <a:cs typeface="Arial" panose="020B0604020202020204" pitchFamily="34" charset="0"/>
            </a:rPr>
            <a:t>Es posible cargar uno de tales archivos mediante (load "nombre-archivo.clp"). </a:t>
          </a:r>
          <a:endParaRPr lang="es-ES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E189B5-8298-C54D-A3B3-32F2F7ED585B}" type="parTrans" cxnId="{5FA0C8E7-354F-A747-8258-9E2EB8D3976C}">
      <dgm:prSet/>
      <dgm:spPr/>
      <dgm:t>
        <a:bodyPr/>
        <a:lstStyle/>
        <a:p>
          <a:endParaRPr lang="es-ES"/>
        </a:p>
      </dgm:t>
    </dgm:pt>
    <dgm:pt modelId="{80B61AED-A705-6745-ABB4-6A5435F1D986}" type="sibTrans" cxnId="{5FA0C8E7-354F-A747-8258-9E2EB8D3976C}">
      <dgm:prSet/>
      <dgm:spPr/>
      <dgm:t>
        <a:bodyPr/>
        <a:lstStyle/>
        <a:p>
          <a:endParaRPr lang="es-ES"/>
        </a:p>
      </dgm:t>
    </dgm:pt>
    <dgm:pt modelId="{5E6AC593-B8BA-8E47-A4C3-52CFBB45A9B5}">
      <dgm:prSet phldrT="[Texto]" custT="1"/>
      <dgm:spPr/>
      <dgm:t>
        <a:bodyPr/>
        <a:lstStyle/>
        <a:p>
          <a:pPr algn="just"/>
          <a:r>
            <a:rPr lang="es-PA" sz="1800" b="1" dirty="0">
              <a:latin typeface="Arial" panose="020B0604020202020204" pitchFamily="34" charset="0"/>
              <a:cs typeface="Arial" panose="020B0604020202020204" pitchFamily="34" charset="0"/>
            </a:rPr>
            <a:t>También podemos siempre que queramos almacenar los constructores creados hasta ese momento mediante (save "nombre-archivo.clp"). </a:t>
          </a:r>
          <a:endParaRPr lang="es-ES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B3B75C-96FF-5B46-A6CB-EE4D9C95C6A5}" type="parTrans" cxnId="{4C3F4329-29A7-1047-93AA-D0F75165A58C}">
      <dgm:prSet/>
      <dgm:spPr/>
      <dgm:t>
        <a:bodyPr/>
        <a:lstStyle/>
        <a:p>
          <a:endParaRPr lang="es-ES"/>
        </a:p>
      </dgm:t>
    </dgm:pt>
    <dgm:pt modelId="{F0A61327-CCB7-4A45-BFB7-5E8CBC3BBD10}" type="sibTrans" cxnId="{4C3F4329-29A7-1047-93AA-D0F75165A58C}">
      <dgm:prSet/>
      <dgm:spPr/>
      <dgm:t>
        <a:bodyPr/>
        <a:lstStyle/>
        <a:p>
          <a:endParaRPr lang="es-ES"/>
        </a:p>
      </dgm:t>
    </dgm:pt>
    <dgm:pt modelId="{21689335-73F3-2A40-9817-B41C5BF598DE}">
      <dgm:prSet custT="1"/>
      <dgm:spPr/>
      <dgm:t>
        <a:bodyPr/>
        <a:lstStyle/>
        <a:p>
          <a:pPr algn="just"/>
          <a:r>
            <a:rPr lang="es-PA" sz="1800" b="1" dirty="0">
              <a:latin typeface="Arial" panose="020B0604020202020204" pitchFamily="34" charset="0"/>
              <a:cs typeface="Arial" panose="020B0604020202020204" pitchFamily="34" charset="0"/>
            </a:rPr>
            <a:t>Por el momento, los hechos deben ser tecleados en cada sesión.</a:t>
          </a:r>
          <a:endParaRPr lang="es-ES" sz="18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B0128B-E7C6-454F-8E8B-B1D230A6B1DE}" type="parTrans" cxnId="{5D574DDC-B71A-7A42-B3E2-CDA913392181}">
      <dgm:prSet/>
      <dgm:spPr/>
      <dgm:t>
        <a:bodyPr/>
        <a:lstStyle/>
        <a:p>
          <a:endParaRPr lang="es-ES"/>
        </a:p>
      </dgm:t>
    </dgm:pt>
    <dgm:pt modelId="{CDABDD67-1BAB-7F43-9493-06CF95ED8DCD}" type="sibTrans" cxnId="{5D574DDC-B71A-7A42-B3E2-CDA913392181}">
      <dgm:prSet/>
      <dgm:spPr/>
      <dgm:t>
        <a:bodyPr/>
        <a:lstStyle/>
        <a:p>
          <a:endParaRPr lang="es-ES"/>
        </a:p>
      </dgm:t>
    </dgm:pt>
    <dgm:pt modelId="{DC2D2D03-7CE1-AA45-8891-24A41979A702}" type="pres">
      <dgm:prSet presAssocID="{2C618BA6-8D5E-D949-BA4C-031AF0782EA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1467E2AA-DE20-A444-A6EA-2CAF54583C42}" type="pres">
      <dgm:prSet presAssocID="{02D4ABB2-DF93-CF4F-93BD-C09B93C2EA69}" presName="parentLin" presStyleCnt="0"/>
      <dgm:spPr/>
    </dgm:pt>
    <dgm:pt modelId="{78F021F1-DA67-2042-B5A4-E4628EAA77B8}" type="pres">
      <dgm:prSet presAssocID="{02D4ABB2-DF93-CF4F-93BD-C09B93C2EA69}" presName="parentLeftMargin" presStyleLbl="node1" presStyleIdx="0" presStyleCnt="4"/>
      <dgm:spPr/>
      <dgm:t>
        <a:bodyPr/>
        <a:lstStyle/>
        <a:p>
          <a:endParaRPr lang="es-ES"/>
        </a:p>
      </dgm:t>
    </dgm:pt>
    <dgm:pt modelId="{DD28E67C-0688-FF44-8D5C-4F44AD83888D}" type="pres">
      <dgm:prSet presAssocID="{02D4ABB2-DF93-CF4F-93BD-C09B93C2EA69}" presName="parentText" presStyleLbl="node1" presStyleIdx="0" presStyleCnt="4" custScaleX="13811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EA65F2-7558-5441-BCEB-4A56EB56E77D}" type="pres">
      <dgm:prSet presAssocID="{02D4ABB2-DF93-CF4F-93BD-C09B93C2EA69}" presName="negativeSpace" presStyleCnt="0"/>
      <dgm:spPr/>
    </dgm:pt>
    <dgm:pt modelId="{A16ECBF0-BBBF-834B-8405-4FD6B34C6A71}" type="pres">
      <dgm:prSet presAssocID="{02D4ABB2-DF93-CF4F-93BD-C09B93C2EA69}" presName="childText" presStyleLbl="conFgAcc1" presStyleIdx="0" presStyleCnt="4" custFlipVert="0" custScaleY="63315">
        <dgm:presLayoutVars>
          <dgm:bulletEnabled val="1"/>
        </dgm:presLayoutVars>
      </dgm:prSet>
      <dgm:spPr/>
    </dgm:pt>
    <dgm:pt modelId="{50C44651-36D9-154A-BE3B-8E5D3794AA28}" type="pres">
      <dgm:prSet presAssocID="{A9C69D47-7F0F-554D-BA00-682F5C7E6C0E}" presName="spaceBetweenRectangles" presStyleCnt="0"/>
      <dgm:spPr/>
    </dgm:pt>
    <dgm:pt modelId="{96AD4496-37FC-314A-89CB-0FA3C0BA60E0}" type="pres">
      <dgm:prSet presAssocID="{EE0FB8BC-4438-A24F-B267-3CFEB1672C96}" presName="parentLin" presStyleCnt="0"/>
      <dgm:spPr/>
    </dgm:pt>
    <dgm:pt modelId="{9356266A-9231-0D4B-B6EB-0BD9154A6A1B}" type="pres">
      <dgm:prSet presAssocID="{EE0FB8BC-4438-A24F-B267-3CFEB1672C96}" presName="parentLeftMargin" presStyleLbl="node1" presStyleIdx="0" presStyleCnt="4"/>
      <dgm:spPr/>
      <dgm:t>
        <a:bodyPr/>
        <a:lstStyle/>
        <a:p>
          <a:endParaRPr lang="es-ES"/>
        </a:p>
      </dgm:t>
    </dgm:pt>
    <dgm:pt modelId="{D0E49DAA-FF53-C248-8A73-8C2F11C2A345}" type="pres">
      <dgm:prSet presAssocID="{EE0FB8BC-4438-A24F-B267-3CFEB1672C96}" presName="parentText" presStyleLbl="node1" presStyleIdx="1" presStyleCnt="4" custScaleX="13811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84A8912-530D-B84E-A655-AF7D9C5A7958}" type="pres">
      <dgm:prSet presAssocID="{EE0FB8BC-4438-A24F-B267-3CFEB1672C96}" presName="negativeSpace" presStyleCnt="0"/>
      <dgm:spPr/>
    </dgm:pt>
    <dgm:pt modelId="{00EEFA10-3B4D-AE4E-80A2-C11ECE69410D}" type="pres">
      <dgm:prSet presAssocID="{EE0FB8BC-4438-A24F-B267-3CFEB1672C96}" presName="childText" presStyleLbl="conFgAcc1" presStyleIdx="1" presStyleCnt="4">
        <dgm:presLayoutVars>
          <dgm:bulletEnabled val="1"/>
        </dgm:presLayoutVars>
      </dgm:prSet>
      <dgm:spPr/>
    </dgm:pt>
    <dgm:pt modelId="{8904A4B4-8A6F-0B4D-859D-28749600BC0C}" type="pres">
      <dgm:prSet presAssocID="{80B61AED-A705-6745-ABB4-6A5435F1D986}" presName="spaceBetweenRectangles" presStyleCnt="0"/>
      <dgm:spPr/>
    </dgm:pt>
    <dgm:pt modelId="{53E55BFA-4DE7-DB4D-8609-5645857D9BDF}" type="pres">
      <dgm:prSet presAssocID="{5E6AC593-B8BA-8E47-A4C3-52CFBB45A9B5}" presName="parentLin" presStyleCnt="0"/>
      <dgm:spPr/>
    </dgm:pt>
    <dgm:pt modelId="{9E4C8A2A-BA30-AF45-813E-091C319B8777}" type="pres">
      <dgm:prSet presAssocID="{5E6AC593-B8BA-8E47-A4C3-52CFBB45A9B5}" presName="parentLeftMargin" presStyleLbl="node1" presStyleIdx="1" presStyleCnt="4"/>
      <dgm:spPr/>
      <dgm:t>
        <a:bodyPr/>
        <a:lstStyle/>
        <a:p>
          <a:endParaRPr lang="es-ES"/>
        </a:p>
      </dgm:t>
    </dgm:pt>
    <dgm:pt modelId="{72AD706B-5AB0-CB47-8EFD-749A00D68D8D}" type="pres">
      <dgm:prSet presAssocID="{5E6AC593-B8BA-8E47-A4C3-52CFBB45A9B5}" presName="parentText" presStyleLbl="node1" presStyleIdx="2" presStyleCnt="4" custScaleX="13811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12B2325-00AD-754C-A659-382BA164842E}" type="pres">
      <dgm:prSet presAssocID="{5E6AC593-B8BA-8E47-A4C3-52CFBB45A9B5}" presName="negativeSpace" presStyleCnt="0"/>
      <dgm:spPr/>
    </dgm:pt>
    <dgm:pt modelId="{8988761D-51C2-9249-91D0-C893E5D5E8CE}" type="pres">
      <dgm:prSet presAssocID="{5E6AC593-B8BA-8E47-A4C3-52CFBB45A9B5}" presName="childText" presStyleLbl="conFgAcc1" presStyleIdx="2" presStyleCnt="4">
        <dgm:presLayoutVars>
          <dgm:bulletEnabled val="1"/>
        </dgm:presLayoutVars>
      </dgm:prSet>
      <dgm:spPr/>
    </dgm:pt>
    <dgm:pt modelId="{B0ACD6CB-DBBF-5C4C-BADF-F32DEDE53959}" type="pres">
      <dgm:prSet presAssocID="{F0A61327-CCB7-4A45-BFB7-5E8CBC3BBD10}" presName="spaceBetweenRectangles" presStyleCnt="0"/>
      <dgm:spPr/>
    </dgm:pt>
    <dgm:pt modelId="{95BA1EF4-1388-2744-AD3E-A622B04144BA}" type="pres">
      <dgm:prSet presAssocID="{21689335-73F3-2A40-9817-B41C5BF598DE}" presName="parentLin" presStyleCnt="0"/>
      <dgm:spPr/>
    </dgm:pt>
    <dgm:pt modelId="{F396ADE1-D293-2F46-9B3A-77448C301105}" type="pres">
      <dgm:prSet presAssocID="{21689335-73F3-2A40-9817-B41C5BF598DE}" presName="parentLeftMargin" presStyleLbl="node1" presStyleIdx="2" presStyleCnt="4"/>
      <dgm:spPr/>
      <dgm:t>
        <a:bodyPr/>
        <a:lstStyle/>
        <a:p>
          <a:endParaRPr lang="es-ES"/>
        </a:p>
      </dgm:t>
    </dgm:pt>
    <dgm:pt modelId="{CED40B52-A754-CE46-A1B9-D74BCBDA750D}" type="pres">
      <dgm:prSet presAssocID="{21689335-73F3-2A40-9817-B41C5BF598DE}" presName="parentText" presStyleLbl="node1" presStyleIdx="3" presStyleCnt="4" custScaleX="13811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ECC0FA-6DF3-0043-93D3-8C3F1B092640}" type="pres">
      <dgm:prSet presAssocID="{21689335-73F3-2A40-9817-B41C5BF598DE}" presName="negativeSpace" presStyleCnt="0"/>
      <dgm:spPr/>
    </dgm:pt>
    <dgm:pt modelId="{E6F0B147-3032-814A-B76F-AE829334215E}" type="pres">
      <dgm:prSet presAssocID="{21689335-73F3-2A40-9817-B41C5BF598D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6B5A4F8-A4F3-D142-AA99-896E5B5AD2D0}" type="presOf" srcId="{02D4ABB2-DF93-CF4F-93BD-C09B93C2EA69}" destId="{DD28E67C-0688-FF44-8D5C-4F44AD83888D}" srcOrd="1" destOrd="0" presId="urn:microsoft.com/office/officeart/2005/8/layout/list1"/>
    <dgm:cxn modelId="{35E27FFC-8418-3F43-BB04-88D5C2233700}" type="presOf" srcId="{2C618BA6-8D5E-D949-BA4C-031AF0782EAB}" destId="{DC2D2D03-7CE1-AA45-8891-24A41979A702}" srcOrd="0" destOrd="0" presId="urn:microsoft.com/office/officeart/2005/8/layout/list1"/>
    <dgm:cxn modelId="{F9F587A9-363D-414B-9DD0-829237128D5B}" type="presOf" srcId="{5E6AC593-B8BA-8E47-A4C3-52CFBB45A9B5}" destId="{72AD706B-5AB0-CB47-8EFD-749A00D68D8D}" srcOrd="1" destOrd="0" presId="urn:microsoft.com/office/officeart/2005/8/layout/list1"/>
    <dgm:cxn modelId="{66B4EAB6-805F-6B49-A37E-8E3CC700E40F}" type="presOf" srcId="{EE0FB8BC-4438-A24F-B267-3CFEB1672C96}" destId="{9356266A-9231-0D4B-B6EB-0BD9154A6A1B}" srcOrd="0" destOrd="0" presId="urn:microsoft.com/office/officeart/2005/8/layout/list1"/>
    <dgm:cxn modelId="{81C8E78D-EC9E-B04B-8ECD-83CC23D2A5AF}" type="presOf" srcId="{5E6AC593-B8BA-8E47-A4C3-52CFBB45A9B5}" destId="{9E4C8A2A-BA30-AF45-813E-091C319B8777}" srcOrd="0" destOrd="0" presId="urn:microsoft.com/office/officeart/2005/8/layout/list1"/>
    <dgm:cxn modelId="{C70C8811-EF95-354D-8A9F-AED1283A8D64}" type="presOf" srcId="{02D4ABB2-DF93-CF4F-93BD-C09B93C2EA69}" destId="{78F021F1-DA67-2042-B5A4-E4628EAA77B8}" srcOrd="0" destOrd="0" presId="urn:microsoft.com/office/officeart/2005/8/layout/list1"/>
    <dgm:cxn modelId="{5FA0C8E7-354F-A747-8258-9E2EB8D3976C}" srcId="{2C618BA6-8D5E-D949-BA4C-031AF0782EAB}" destId="{EE0FB8BC-4438-A24F-B267-3CFEB1672C96}" srcOrd="1" destOrd="0" parTransId="{5AE189B5-8298-C54D-A3B3-32F2F7ED585B}" sibTransId="{80B61AED-A705-6745-ABB4-6A5435F1D986}"/>
    <dgm:cxn modelId="{5D574DDC-B71A-7A42-B3E2-CDA913392181}" srcId="{2C618BA6-8D5E-D949-BA4C-031AF0782EAB}" destId="{21689335-73F3-2A40-9817-B41C5BF598DE}" srcOrd="3" destOrd="0" parTransId="{67B0128B-E7C6-454F-8E8B-B1D230A6B1DE}" sibTransId="{CDABDD67-1BAB-7F43-9493-06CF95ED8DCD}"/>
    <dgm:cxn modelId="{4AEC66A7-D4CA-F94E-B117-E18C02077861}" type="presOf" srcId="{21689335-73F3-2A40-9817-B41C5BF598DE}" destId="{CED40B52-A754-CE46-A1B9-D74BCBDA750D}" srcOrd="1" destOrd="0" presId="urn:microsoft.com/office/officeart/2005/8/layout/list1"/>
    <dgm:cxn modelId="{E263C062-6461-AE4E-9976-E2CE26E3C170}" type="presOf" srcId="{21689335-73F3-2A40-9817-B41C5BF598DE}" destId="{F396ADE1-D293-2F46-9B3A-77448C301105}" srcOrd="0" destOrd="0" presId="urn:microsoft.com/office/officeart/2005/8/layout/list1"/>
    <dgm:cxn modelId="{4C3F4329-29A7-1047-93AA-D0F75165A58C}" srcId="{2C618BA6-8D5E-D949-BA4C-031AF0782EAB}" destId="{5E6AC593-B8BA-8E47-A4C3-52CFBB45A9B5}" srcOrd="2" destOrd="0" parTransId="{4FB3B75C-96FF-5B46-A6CB-EE4D9C95C6A5}" sibTransId="{F0A61327-CCB7-4A45-BFB7-5E8CBC3BBD10}"/>
    <dgm:cxn modelId="{40D8BC88-BC2F-4945-A76D-973C250841F3}" type="presOf" srcId="{EE0FB8BC-4438-A24F-B267-3CFEB1672C96}" destId="{D0E49DAA-FF53-C248-8A73-8C2F11C2A345}" srcOrd="1" destOrd="0" presId="urn:microsoft.com/office/officeart/2005/8/layout/list1"/>
    <dgm:cxn modelId="{CCCC5143-3477-D547-8219-CBEE2A65A99A}" srcId="{2C618BA6-8D5E-D949-BA4C-031AF0782EAB}" destId="{02D4ABB2-DF93-CF4F-93BD-C09B93C2EA69}" srcOrd="0" destOrd="0" parTransId="{8A257F1D-7EDC-F547-9F72-3892C44C343B}" sibTransId="{A9C69D47-7F0F-554D-BA00-682F5C7E6C0E}"/>
    <dgm:cxn modelId="{51F72F9D-ADDC-1041-8A38-0BB03EC18572}" type="presParOf" srcId="{DC2D2D03-7CE1-AA45-8891-24A41979A702}" destId="{1467E2AA-DE20-A444-A6EA-2CAF54583C42}" srcOrd="0" destOrd="0" presId="urn:microsoft.com/office/officeart/2005/8/layout/list1"/>
    <dgm:cxn modelId="{7847A834-B3A6-C94D-935F-7CEBE4A7081B}" type="presParOf" srcId="{1467E2AA-DE20-A444-A6EA-2CAF54583C42}" destId="{78F021F1-DA67-2042-B5A4-E4628EAA77B8}" srcOrd="0" destOrd="0" presId="urn:microsoft.com/office/officeart/2005/8/layout/list1"/>
    <dgm:cxn modelId="{5031745A-EDE2-1143-A1A4-C0516A6EDF9C}" type="presParOf" srcId="{1467E2AA-DE20-A444-A6EA-2CAF54583C42}" destId="{DD28E67C-0688-FF44-8D5C-4F44AD83888D}" srcOrd="1" destOrd="0" presId="urn:microsoft.com/office/officeart/2005/8/layout/list1"/>
    <dgm:cxn modelId="{B2D3C7F6-A528-D14E-B32E-178A7BB71753}" type="presParOf" srcId="{DC2D2D03-7CE1-AA45-8891-24A41979A702}" destId="{BCEA65F2-7558-5441-BCEB-4A56EB56E77D}" srcOrd="1" destOrd="0" presId="urn:microsoft.com/office/officeart/2005/8/layout/list1"/>
    <dgm:cxn modelId="{5F9E572F-AF96-5149-914C-D9D9D42E2F34}" type="presParOf" srcId="{DC2D2D03-7CE1-AA45-8891-24A41979A702}" destId="{A16ECBF0-BBBF-834B-8405-4FD6B34C6A71}" srcOrd="2" destOrd="0" presId="urn:microsoft.com/office/officeart/2005/8/layout/list1"/>
    <dgm:cxn modelId="{629C55AF-6770-4B49-A9D9-99B59434E170}" type="presParOf" srcId="{DC2D2D03-7CE1-AA45-8891-24A41979A702}" destId="{50C44651-36D9-154A-BE3B-8E5D3794AA28}" srcOrd="3" destOrd="0" presId="urn:microsoft.com/office/officeart/2005/8/layout/list1"/>
    <dgm:cxn modelId="{26C9B524-F165-094B-B596-55B07A9AFB18}" type="presParOf" srcId="{DC2D2D03-7CE1-AA45-8891-24A41979A702}" destId="{96AD4496-37FC-314A-89CB-0FA3C0BA60E0}" srcOrd="4" destOrd="0" presId="urn:microsoft.com/office/officeart/2005/8/layout/list1"/>
    <dgm:cxn modelId="{20C67D43-A4B4-7749-988F-D918D9305646}" type="presParOf" srcId="{96AD4496-37FC-314A-89CB-0FA3C0BA60E0}" destId="{9356266A-9231-0D4B-B6EB-0BD9154A6A1B}" srcOrd="0" destOrd="0" presId="urn:microsoft.com/office/officeart/2005/8/layout/list1"/>
    <dgm:cxn modelId="{52B5E7A2-6D11-0041-9424-ED22CAD2FC58}" type="presParOf" srcId="{96AD4496-37FC-314A-89CB-0FA3C0BA60E0}" destId="{D0E49DAA-FF53-C248-8A73-8C2F11C2A345}" srcOrd="1" destOrd="0" presId="urn:microsoft.com/office/officeart/2005/8/layout/list1"/>
    <dgm:cxn modelId="{F6D3A185-6E9D-314D-BCFD-9C0A6E780E94}" type="presParOf" srcId="{DC2D2D03-7CE1-AA45-8891-24A41979A702}" destId="{984A8912-530D-B84E-A655-AF7D9C5A7958}" srcOrd="5" destOrd="0" presId="urn:microsoft.com/office/officeart/2005/8/layout/list1"/>
    <dgm:cxn modelId="{EFAFE5CB-C314-DA42-BA79-6A11121450CA}" type="presParOf" srcId="{DC2D2D03-7CE1-AA45-8891-24A41979A702}" destId="{00EEFA10-3B4D-AE4E-80A2-C11ECE69410D}" srcOrd="6" destOrd="0" presId="urn:microsoft.com/office/officeart/2005/8/layout/list1"/>
    <dgm:cxn modelId="{EB4F695F-BAE2-4D4F-892C-8533FD04D0F9}" type="presParOf" srcId="{DC2D2D03-7CE1-AA45-8891-24A41979A702}" destId="{8904A4B4-8A6F-0B4D-859D-28749600BC0C}" srcOrd="7" destOrd="0" presId="urn:microsoft.com/office/officeart/2005/8/layout/list1"/>
    <dgm:cxn modelId="{E4163941-E87F-5040-8C5A-CCAFA857E10A}" type="presParOf" srcId="{DC2D2D03-7CE1-AA45-8891-24A41979A702}" destId="{53E55BFA-4DE7-DB4D-8609-5645857D9BDF}" srcOrd="8" destOrd="0" presId="urn:microsoft.com/office/officeart/2005/8/layout/list1"/>
    <dgm:cxn modelId="{BE171AD6-E8A2-AF40-8EB8-2C0AC99EC5AC}" type="presParOf" srcId="{53E55BFA-4DE7-DB4D-8609-5645857D9BDF}" destId="{9E4C8A2A-BA30-AF45-813E-091C319B8777}" srcOrd="0" destOrd="0" presId="urn:microsoft.com/office/officeart/2005/8/layout/list1"/>
    <dgm:cxn modelId="{1996E39F-FED7-604D-9E6B-1ABEFAA3E806}" type="presParOf" srcId="{53E55BFA-4DE7-DB4D-8609-5645857D9BDF}" destId="{72AD706B-5AB0-CB47-8EFD-749A00D68D8D}" srcOrd="1" destOrd="0" presId="urn:microsoft.com/office/officeart/2005/8/layout/list1"/>
    <dgm:cxn modelId="{B0F3AA9D-98A4-7A4C-A0F3-B7ABF743C21F}" type="presParOf" srcId="{DC2D2D03-7CE1-AA45-8891-24A41979A702}" destId="{D12B2325-00AD-754C-A659-382BA164842E}" srcOrd="9" destOrd="0" presId="urn:microsoft.com/office/officeart/2005/8/layout/list1"/>
    <dgm:cxn modelId="{F50ADD71-CE6C-9245-AEFD-28323CC5D7A1}" type="presParOf" srcId="{DC2D2D03-7CE1-AA45-8891-24A41979A702}" destId="{8988761D-51C2-9249-91D0-C893E5D5E8CE}" srcOrd="10" destOrd="0" presId="urn:microsoft.com/office/officeart/2005/8/layout/list1"/>
    <dgm:cxn modelId="{63A3C170-3288-E049-AAD3-EE30F28B59EF}" type="presParOf" srcId="{DC2D2D03-7CE1-AA45-8891-24A41979A702}" destId="{B0ACD6CB-DBBF-5C4C-BADF-F32DEDE53959}" srcOrd="11" destOrd="0" presId="urn:microsoft.com/office/officeart/2005/8/layout/list1"/>
    <dgm:cxn modelId="{92D76D22-8AF8-264E-8BBC-C5AA65B8B8E2}" type="presParOf" srcId="{DC2D2D03-7CE1-AA45-8891-24A41979A702}" destId="{95BA1EF4-1388-2744-AD3E-A622B04144BA}" srcOrd="12" destOrd="0" presId="urn:microsoft.com/office/officeart/2005/8/layout/list1"/>
    <dgm:cxn modelId="{52AD7E07-195C-4740-B683-7A6C990D6F20}" type="presParOf" srcId="{95BA1EF4-1388-2744-AD3E-A622B04144BA}" destId="{F396ADE1-D293-2F46-9B3A-77448C301105}" srcOrd="0" destOrd="0" presId="urn:microsoft.com/office/officeart/2005/8/layout/list1"/>
    <dgm:cxn modelId="{B040F1E0-0104-B44A-BA0F-C5C7458737FA}" type="presParOf" srcId="{95BA1EF4-1388-2744-AD3E-A622B04144BA}" destId="{CED40B52-A754-CE46-A1B9-D74BCBDA750D}" srcOrd="1" destOrd="0" presId="urn:microsoft.com/office/officeart/2005/8/layout/list1"/>
    <dgm:cxn modelId="{0D97331A-6C63-4940-9F7A-07E266FE143D}" type="presParOf" srcId="{DC2D2D03-7CE1-AA45-8891-24A41979A702}" destId="{8BECC0FA-6DF3-0043-93D3-8C3F1B092640}" srcOrd="13" destOrd="0" presId="urn:microsoft.com/office/officeart/2005/8/layout/list1"/>
    <dgm:cxn modelId="{A0E76415-27C7-404C-AE6F-E0D0471A50C4}" type="presParOf" srcId="{DC2D2D03-7CE1-AA45-8891-24A41979A702}" destId="{E6F0B147-3032-814A-B76F-AE829334215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B43541-30C8-8648-BC3F-BD50B87B162D}" type="doc">
      <dgm:prSet loTypeId="urn:microsoft.com/office/officeart/2009/3/layout/StepUpProcess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BAC59F38-C20D-D744-ABCF-E818E72E46DB}">
      <dgm:prSet phldrT="[Texto]"/>
      <dgm:spPr/>
      <dgm:t>
        <a:bodyPr/>
        <a:lstStyle/>
        <a:p>
          <a:r>
            <a:rPr lang="es-ES" b="1" dirty="0"/>
            <a:t>Hechos Persistentes</a:t>
          </a:r>
        </a:p>
      </dgm:t>
    </dgm:pt>
    <dgm:pt modelId="{D08FDF22-851F-7A4A-BEB3-88F89E789BF5}" type="parTrans" cxnId="{AFD35037-42B4-8C44-837E-75C9FFDE10A8}">
      <dgm:prSet/>
      <dgm:spPr/>
      <dgm:t>
        <a:bodyPr/>
        <a:lstStyle/>
        <a:p>
          <a:endParaRPr lang="es-ES"/>
        </a:p>
      </dgm:t>
    </dgm:pt>
    <dgm:pt modelId="{E513A92F-2DBF-6A44-9ED2-F017ABCD4705}" type="sibTrans" cxnId="{AFD35037-42B4-8C44-837E-75C9FFDE10A8}">
      <dgm:prSet/>
      <dgm:spPr/>
      <dgm:t>
        <a:bodyPr/>
        <a:lstStyle/>
        <a:p>
          <a:endParaRPr lang="es-ES"/>
        </a:p>
      </dgm:t>
    </dgm:pt>
    <dgm:pt modelId="{D4CA557A-33A9-7247-A584-98527789E82F}">
      <dgm:prSet phldrT="[Texto]"/>
      <dgm:spPr/>
      <dgm:t>
        <a:bodyPr/>
        <a:lstStyle/>
        <a:p>
          <a:pPr algn="just"/>
          <a:r>
            <a:rPr lang="es-PA" b="1" dirty="0"/>
            <a:t>La posiblidad de mantener ciertos hechos que usualmente deseamos que se conserven entre ejecución y ejecución, aún después de limpiar la memoria de trabajo.</a:t>
          </a:r>
          <a:endParaRPr lang="es-ES" b="1" dirty="0"/>
        </a:p>
      </dgm:t>
    </dgm:pt>
    <dgm:pt modelId="{3F07EF1D-12AF-5345-A05D-83F8A4B54633}" type="parTrans" cxnId="{2838CE22-61BC-C246-9888-17861756517F}">
      <dgm:prSet/>
      <dgm:spPr/>
      <dgm:t>
        <a:bodyPr/>
        <a:lstStyle/>
        <a:p>
          <a:endParaRPr lang="es-ES"/>
        </a:p>
      </dgm:t>
    </dgm:pt>
    <dgm:pt modelId="{E35556B9-8FAA-3646-843B-2492712D0F66}" type="sibTrans" cxnId="{2838CE22-61BC-C246-9888-17861756517F}">
      <dgm:prSet/>
      <dgm:spPr/>
      <dgm:t>
        <a:bodyPr/>
        <a:lstStyle/>
        <a:p>
          <a:endParaRPr lang="es-ES"/>
        </a:p>
      </dgm:t>
    </dgm:pt>
    <dgm:pt modelId="{C9EB54DB-5599-7A4C-9469-DDFE66D1DF94}">
      <dgm:prSet phldrT="[Texto]"/>
      <dgm:spPr/>
      <dgm:t>
        <a:bodyPr/>
        <a:lstStyle/>
        <a:p>
          <a:r>
            <a:rPr lang="es-PA" b="1" dirty="0"/>
            <a:t>Esto puede conseguirse mediante el constructor deffacts. </a:t>
          </a:r>
          <a:endParaRPr lang="es-ES" b="1" dirty="0"/>
        </a:p>
      </dgm:t>
    </dgm:pt>
    <dgm:pt modelId="{E957CE2F-7012-BA40-A809-FA22AE56CA89}" type="parTrans" cxnId="{25E8CEE0-0F22-D24A-8532-A1039011CAC8}">
      <dgm:prSet/>
      <dgm:spPr/>
      <dgm:t>
        <a:bodyPr/>
        <a:lstStyle/>
        <a:p>
          <a:endParaRPr lang="es-ES"/>
        </a:p>
      </dgm:t>
    </dgm:pt>
    <dgm:pt modelId="{413661B8-C6A2-B545-9CF1-0AD0F1C5241F}" type="sibTrans" cxnId="{25E8CEE0-0F22-D24A-8532-A1039011CAC8}">
      <dgm:prSet/>
      <dgm:spPr/>
      <dgm:t>
        <a:bodyPr/>
        <a:lstStyle/>
        <a:p>
          <a:endParaRPr lang="es-ES"/>
        </a:p>
      </dgm:t>
    </dgm:pt>
    <dgm:pt modelId="{71FB5719-323D-1C48-8310-75883BFA4B22}" type="pres">
      <dgm:prSet presAssocID="{C8B43541-30C8-8648-BC3F-BD50B87B162D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426A9A40-706C-8E41-9186-443CC83A0F2E}" type="pres">
      <dgm:prSet presAssocID="{BAC59F38-C20D-D744-ABCF-E818E72E46DB}" presName="composite" presStyleCnt="0"/>
      <dgm:spPr/>
    </dgm:pt>
    <dgm:pt modelId="{8BFE987C-55A1-8742-B3EA-43915549AE8F}" type="pres">
      <dgm:prSet presAssocID="{BAC59F38-C20D-D744-ABCF-E818E72E46DB}" presName="LShape" presStyleLbl="alignNode1" presStyleIdx="0" presStyleCnt="5"/>
      <dgm:spPr/>
    </dgm:pt>
    <dgm:pt modelId="{20A8FF80-807C-C047-BFE1-0DA458D15799}" type="pres">
      <dgm:prSet presAssocID="{BAC59F38-C20D-D744-ABCF-E818E72E46DB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7DCB672-0606-E747-91AE-2DD35F465717}" type="pres">
      <dgm:prSet presAssocID="{BAC59F38-C20D-D744-ABCF-E818E72E46DB}" presName="Triangle" presStyleLbl="alignNode1" presStyleIdx="1" presStyleCnt="5"/>
      <dgm:spPr/>
    </dgm:pt>
    <dgm:pt modelId="{DFA97F91-0B27-B146-A4FD-87035F2DA5DA}" type="pres">
      <dgm:prSet presAssocID="{E513A92F-2DBF-6A44-9ED2-F017ABCD4705}" presName="sibTrans" presStyleCnt="0"/>
      <dgm:spPr/>
    </dgm:pt>
    <dgm:pt modelId="{036159E9-A989-D84C-B180-1CAC504FCB7C}" type="pres">
      <dgm:prSet presAssocID="{E513A92F-2DBF-6A44-9ED2-F017ABCD4705}" presName="space" presStyleCnt="0"/>
      <dgm:spPr/>
    </dgm:pt>
    <dgm:pt modelId="{67B6E2F5-1037-814A-A90F-8D501008E14D}" type="pres">
      <dgm:prSet presAssocID="{D4CA557A-33A9-7247-A584-98527789E82F}" presName="composite" presStyleCnt="0"/>
      <dgm:spPr/>
    </dgm:pt>
    <dgm:pt modelId="{93A0B28C-9112-EA43-827D-B797D1BB2754}" type="pres">
      <dgm:prSet presAssocID="{D4CA557A-33A9-7247-A584-98527789E82F}" presName="LShape" presStyleLbl="alignNode1" presStyleIdx="2" presStyleCnt="5"/>
      <dgm:spPr/>
    </dgm:pt>
    <dgm:pt modelId="{61902E1B-759D-044A-90C9-D4D5528C750C}" type="pres">
      <dgm:prSet presAssocID="{D4CA557A-33A9-7247-A584-98527789E82F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233F164-0140-5145-9797-679E56E3836F}" type="pres">
      <dgm:prSet presAssocID="{D4CA557A-33A9-7247-A584-98527789E82F}" presName="Triangle" presStyleLbl="alignNode1" presStyleIdx="3" presStyleCnt="5"/>
      <dgm:spPr/>
    </dgm:pt>
    <dgm:pt modelId="{992D55DE-254C-B942-B728-CE3817C521E0}" type="pres">
      <dgm:prSet presAssocID="{E35556B9-8FAA-3646-843B-2492712D0F66}" presName="sibTrans" presStyleCnt="0"/>
      <dgm:spPr/>
    </dgm:pt>
    <dgm:pt modelId="{7C23AEA2-D866-7E4E-816D-B1A899B892E3}" type="pres">
      <dgm:prSet presAssocID="{E35556B9-8FAA-3646-843B-2492712D0F66}" presName="space" presStyleCnt="0"/>
      <dgm:spPr/>
    </dgm:pt>
    <dgm:pt modelId="{4A9082A7-66B6-554B-A13B-48C51F201389}" type="pres">
      <dgm:prSet presAssocID="{C9EB54DB-5599-7A4C-9469-DDFE66D1DF94}" presName="composite" presStyleCnt="0"/>
      <dgm:spPr/>
    </dgm:pt>
    <dgm:pt modelId="{C664088C-6D25-2E49-A6E3-C2F6F3115649}" type="pres">
      <dgm:prSet presAssocID="{C9EB54DB-5599-7A4C-9469-DDFE66D1DF94}" presName="LShape" presStyleLbl="alignNode1" presStyleIdx="4" presStyleCnt="5"/>
      <dgm:spPr/>
    </dgm:pt>
    <dgm:pt modelId="{AE055D1D-E411-F743-AFDE-78DF776E1A83}" type="pres">
      <dgm:prSet presAssocID="{C9EB54DB-5599-7A4C-9469-DDFE66D1DF94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7A3CCFC-41FA-3148-83ED-55F25AE9F7D6}" type="presOf" srcId="{C8B43541-30C8-8648-BC3F-BD50B87B162D}" destId="{71FB5719-323D-1C48-8310-75883BFA4B22}" srcOrd="0" destOrd="0" presId="urn:microsoft.com/office/officeart/2009/3/layout/StepUpProcess"/>
    <dgm:cxn modelId="{25E8CEE0-0F22-D24A-8532-A1039011CAC8}" srcId="{C8B43541-30C8-8648-BC3F-BD50B87B162D}" destId="{C9EB54DB-5599-7A4C-9469-DDFE66D1DF94}" srcOrd="2" destOrd="0" parTransId="{E957CE2F-7012-BA40-A809-FA22AE56CA89}" sibTransId="{413661B8-C6A2-B545-9CF1-0AD0F1C5241F}"/>
    <dgm:cxn modelId="{09304D5F-A1D8-904C-8B73-5FB52C2B57FF}" type="presOf" srcId="{D4CA557A-33A9-7247-A584-98527789E82F}" destId="{61902E1B-759D-044A-90C9-D4D5528C750C}" srcOrd="0" destOrd="0" presId="urn:microsoft.com/office/officeart/2009/3/layout/StepUpProcess"/>
    <dgm:cxn modelId="{5530AB76-A1AF-C847-8F4E-2C55E4A759F2}" type="presOf" srcId="{C9EB54DB-5599-7A4C-9469-DDFE66D1DF94}" destId="{AE055D1D-E411-F743-AFDE-78DF776E1A83}" srcOrd="0" destOrd="0" presId="urn:microsoft.com/office/officeart/2009/3/layout/StepUpProcess"/>
    <dgm:cxn modelId="{152E5CC2-50DA-3C46-9D1F-4812681F4E84}" type="presOf" srcId="{BAC59F38-C20D-D744-ABCF-E818E72E46DB}" destId="{20A8FF80-807C-C047-BFE1-0DA458D15799}" srcOrd="0" destOrd="0" presId="urn:microsoft.com/office/officeart/2009/3/layout/StepUpProcess"/>
    <dgm:cxn modelId="{AFD35037-42B4-8C44-837E-75C9FFDE10A8}" srcId="{C8B43541-30C8-8648-BC3F-BD50B87B162D}" destId="{BAC59F38-C20D-D744-ABCF-E818E72E46DB}" srcOrd="0" destOrd="0" parTransId="{D08FDF22-851F-7A4A-BEB3-88F89E789BF5}" sibTransId="{E513A92F-2DBF-6A44-9ED2-F017ABCD4705}"/>
    <dgm:cxn modelId="{2838CE22-61BC-C246-9888-17861756517F}" srcId="{C8B43541-30C8-8648-BC3F-BD50B87B162D}" destId="{D4CA557A-33A9-7247-A584-98527789E82F}" srcOrd="1" destOrd="0" parTransId="{3F07EF1D-12AF-5345-A05D-83F8A4B54633}" sibTransId="{E35556B9-8FAA-3646-843B-2492712D0F66}"/>
    <dgm:cxn modelId="{EDF5FD96-B848-AE47-AE3F-990CCAA53DAD}" type="presParOf" srcId="{71FB5719-323D-1C48-8310-75883BFA4B22}" destId="{426A9A40-706C-8E41-9186-443CC83A0F2E}" srcOrd="0" destOrd="0" presId="urn:microsoft.com/office/officeart/2009/3/layout/StepUpProcess"/>
    <dgm:cxn modelId="{21AFB59A-9A7B-AC49-8656-3C848A9EC522}" type="presParOf" srcId="{426A9A40-706C-8E41-9186-443CC83A0F2E}" destId="{8BFE987C-55A1-8742-B3EA-43915549AE8F}" srcOrd="0" destOrd="0" presId="urn:microsoft.com/office/officeart/2009/3/layout/StepUpProcess"/>
    <dgm:cxn modelId="{FDC9B18B-C4B1-924C-88B7-9E142889DD51}" type="presParOf" srcId="{426A9A40-706C-8E41-9186-443CC83A0F2E}" destId="{20A8FF80-807C-C047-BFE1-0DA458D15799}" srcOrd="1" destOrd="0" presId="urn:microsoft.com/office/officeart/2009/3/layout/StepUpProcess"/>
    <dgm:cxn modelId="{2EE1840F-1666-D749-9272-978188CFB129}" type="presParOf" srcId="{426A9A40-706C-8E41-9186-443CC83A0F2E}" destId="{D7DCB672-0606-E747-91AE-2DD35F465717}" srcOrd="2" destOrd="0" presId="urn:microsoft.com/office/officeart/2009/3/layout/StepUpProcess"/>
    <dgm:cxn modelId="{199C0354-CD66-0541-A658-8663BE69DCA9}" type="presParOf" srcId="{71FB5719-323D-1C48-8310-75883BFA4B22}" destId="{DFA97F91-0B27-B146-A4FD-87035F2DA5DA}" srcOrd="1" destOrd="0" presId="urn:microsoft.com/office/officeart/2009/3/layout/StepUpProcess"/>
    <dgm:cxn modelId="{9BB325FD-5D66-484F-9E2A-03E2939E1AA9}" type="presParOf" srcId="{DFA97F91-0B27-B146-A4FD-87035F2DA5DA}" destId="{036159E9-A989-D84C-B180-1CAC504FCB7C}" srcOrd="0" destOrd="0" presId="urn:microsoft.com/office/officeart/2009/3/layout/StepUpProcess"/>
    <dgm:cxn modelId="{B6D203B2-4FA2-4C49-8575-1C8A65907C5A}" type="presParOf" srcId="{71FB5719-323D-1C48-8310-75883BFA4B22}" destId="{67B6E2F5-1037-814A-A90F-8D501008E14D}" srcOrd="2" destOrd="0" presId="urn:microsoft.com/office/officeart/2009/3/layout/StepUpProcess"/>
    <dgm:cxn modelId="{85B9758A-B3C6-2844-8F05-8677D24EEA8B}" type="presParOf" srcId="{67B6E2F5-1037-814A-A90F-8D501008E14D}" destId="{93A0B28C-9112-EA43-827D-B797D1BB2754}" srcOrd="0" destOrd="0" presId="urn:microsoft.com/office/officeart/2009/3/layout/StepUpProcess"/>
    <dgm:cxn modelId="{43915734-8C55-3D40-8AA3-EBC5CB9CDCAD}" type="presParOf" srcId="{67B6E2F5-1037-814A-A90F-8D501008E14D}" destId="{61902E1B-759D-044A-90C9-D4D5528C750C}" srcOrd="1" destOrd="0" presId="urn:microsoft.com/office/officeart/2009/3/layout/StepUpProcess"/>
    <dgm:cxn modelId="{F0FF03F6-6AAD-8048-8538-978195E4783A}" type="presParOf" srcId="{67B6E2F5-1037-814A-A90F-8D501008E14D}" destId="{2233F164-0140-5145-9797-679E56E3836F}" srcOrd="2" destOrd="0" presId="urn:microsoft.com/office/officeart/2009/3/layout/StepUpProcess"/>
    <dgm:cxn modelId="{CAF54BD5-BDFC-DF48-A8D0-3FE42D44DF1B}" type="presParOf" srcId="{71FB5719-323D-1C48-8310-75883BFA4B22}" destId="{992D55DE-254C-B942-B728-CE3817C521E0}" srcOrd="3" destOrd="0" presId="urn:microsoft.com/office/officeart/2009/3/layout/StepUpProcess"/>
    <dgm:cxn modelId="{4F09C596-24DD-A14F-8F1D-7EFF64D59B8C}" type="presParOf" srcId="{992D55DE-254C-B942-B728-CE3817C521E0}" destId="{7C23AEA2-D866-7E4E-816D-B1A899B892E3}" srcOrd="0" destOrd="0" presId="urn:microsoft.com/office/officeart/2009/3/layout/StepUpProcess"/>
    <dgm:cxn modelId="{E6E88912-7B56-224D-AA3F-DE84128ADB4A}" type="presParOf" srcId="{71FB5719-323D-1C48-8310-75883BFA4B22}" destId="{4A9082A7-66B6-554B-A13B-48C51F201389}" srcOrd="4" destOrd="0" presId="urn:microsoft.com/office/officeart/2009/3/layout/StepUpProcess"/>
    <dgm:cxn modelId="{46759304-743F-B94D-9DDF-AF00472BDFB1}" type="presParOf" srcId="{4A9082A7-66B6-554B-A13B-48C51F201389}" destId="{C664088C-6D25-2E49-A6E3-C2F6F3115649}" srcOrd="0" destOrd="0" presId="urn:microsoft.com/office/officeart/2009/3/layout/StepUpProcess"/>
    <dgm:cxn modelId="{C3858D6B-AB15-FD4F-94C1-DB7C1D2D1BC4}" type="presParOf" srcId="{4A9082A7-66B6-554B-A13B-48C51F201389}" destId="{AE055D1D-E411-F743-AFDE-78DF776E1A8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391B5-E172-4243-9A0F-29DE8F1134EE}">
      <dsp:nvSpPr>
        <dsp:cNvPr id="0" name=""/>
        <dsp:cNvSpPr/>
      </dsp:nvSpPr>
      <dsp:spPr>
        <a:xfrm>
          <a:off x="4414915" y="32047"/>
          <a:ext cx="1052588" cy="1052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CLIPS</a:t>
          </a:r>
        </a:p>
      </dsp:txBody>
      <dsp:txXfrm>
        <a:off x="4414915" y="32047"/>
        <a:ext cx="1052588" cy="1052588"/>
      </dsp:txXfrm>
    </dsp:sp>
    <dsp:sp modelId="{24050275-2328-044F-9368-57FA460B4924}">
      <dsp:nvSpPr>
        <dsp:cNvPr id="0" name=""/>
        <dsp:cNvSpPr/>
      </dsp:nvSpPr>
      <dsp:spPr>
        <a:xfrm>
          <a:off x="1939567" y="1683"/>
          <a:ext cx="3945548" cy="3945548"/>
        </a:xfrm>
        <a:prstGeom prst="circularArrow">
          <a:avLst>
            <a:gd name="adj1" fmla="val 5202"/>
            <a:gd name="adj2" fmla="val 336061"/>
            <a:gd name="adj3" fmla="val 21292641"/>
            <a:gd name="adj4" fmla="val 19766766"/>
            <a:gd name="adj5" fmla="val 6069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D48F77-52BA-994A-84EE-A813906AB687}">
      <dsp:nvSpPr>
        <dsp:cNvPr id="0" name=""/>
        <dsp:cNvSpPr/>
      </dsp:nvSpPr>
      <dsp:spPr>
        <a:xfrm>
          <a:off x="5050791" y="1989071"/>
          <a:ext cx="1052588" cy="1052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/>
            <a:t>Lyndon</a:t>
          </a:r>
          <a:r>
            <a:rPr lang="es-ES" sz="1400" kern="1200" dirty="0"/>
            <a:t> B. Johnson </a:t>
          </a:r>
          <a:r>
            <a:rPr lang="es-ES" sz="1400" kern="1200" dirty="0" err="1"/>
            <a:t>Space</a:t>
          </a:r>
          <a:r>
            <a:rPr lang="es-ES" sz="1400" kern="1200" dirty="0"/>
            <a:t> Center de la Nasa</a:t>
          </a:r>
        </a:p>
      </dsp:txBody>
      <dsp:txXfrm>
        <a:off x="5050791" y="1989071"/>
        <a:ext cx="1052588" cy="1052588"/>
      </dsp:txXfrm>
    </dsp:sp>
    <dsp:sp modelId="{6971ACDF-6541-D44F-9610-68F1D29D50CF}">
      <dsp:nvSpPr>
        <dsp:cNvPr id="0" name=""/>
        <dsp:cNvSpPr/>
      </dsp:nvSpPr>
      <dsp:spPr>
        <a:xfrm>
          <a:off x="1939567" y="1683"/>
          <a:ext cx="3945548" cy="3945548"/>
        </a:xfrm>
        <a:prstGeom prst="circularArrow">
          <a:avLst>
            <a:gd name="adj1" fmla="val 5202"/>
            <a:gd name="adj2" fmla="val 336061"/>
            <a:gd name="adj3" fmla="val 4014075"/>
            <a:gd name="adj4" fmla="val 2254005"/>
            <a:gd name="adj5" fmla="val 6069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63B136E-980F-224E-B4A3-B163866810C0}">
      <dsp:nvSpPr>
        <dsp:cNvPr id="0" name=""/>
        <dsp:cNvSpPr/>
      </dsp:nvSpPr>
      <dsp:spPr>
        <a:xfrm>
          <a:off x="3386047" y="3198578"/>
          <a:ext cx="1052588" cy="1052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Mandato para comprar el Software en 1990</a:t>
          </a:r>
        </a:p>
      </dsp:txBody>
      <dsp:txXfrm>
        <a:off x="3386047" y="3198578"/>
        <a:ext cx="1052588" cy="1052588"/>
      </dsp:txXfrm>
    </dsp:sp>
    <dsp:sp modelId="{85B7DE81-9750-AF43-BA28-66C97AF21415}">
      <dsp:nvSpPr>
        <dsp:cNvPr id="0" name=""/>
        <dsp:cNvSpPr/>
      </dsp:nvSpPr>
      <dsp:spPr>
        <a:xfrm>
          <a:off x="1939567" y="1683"/>
          <a:ext cx="3945548" cy="3945548"/>
        </a:xfrm>
        <a:prstGeom prst="circularArrow">
          <a:avLst>
            <a:gd name="adj1" fmla="val 5202"/>
            <a:gd name="adj2" fmla="val 336061"/>
            <a:gd name="adj3" fmla="val 8209935"/>
            <a:gd name="adj4" fmla="val 6449864"/>
            <a:gd name="adj5" fmla="val 6069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22931C-328D-C143-9EDF-D6F7BFE99712}">
      <dsp:nvSpPr>
        <dsp:cNvPr id="0" name=""/>
        <dsp:cNvSpPr/>
      </dsp:nvSpPr>
      <dsp:spPr>
        <a:xfrm>
          <a:off x="1721304" y="1989071"/>
          <a:ext cx="1052588" cy="1052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Sistema de Producción Integrado en Lenguaje C</a:t>
          </a:r>
        </a:p>
      </dsp:txBody>
      <dsp:txXfrm>
        <a:off x="1721304" y="1989071"/>
        <a:ext cx="1052588" cy="1052588"/>
      </dsp:txXfrm>
    </dsp:sp>
    <dsp:sp modelId="{88409C3F-612E-B64D-9FD2-DD9DFC0B77C6}">
      <dsp:nvSpPr>
        <dsp:cNvPr id="0" name=""/>
        <dsp:cNvSpPr/>
      </dsp:nvSpPr>
      <dsp:spPr>
        <a:xfrm>
          <a:off x="1939567" y="1683"/>
          <a:ext cx="3945548" cy="3945548"/>
        </a:xfrm>
        <a:prstGeom prst="circularArrow">
          <a:avLst>
            <a:gd name="adj1" fmla="val 5202"/>
            <a:gd name="adj2" fmla="val 336061"/>
            <a:gd name="adj3" fmla="val 12297174"/>
            <a:gd name="adj4" fmla="val 10771299"/>
            <a:gd name="adj5" fmla="val 6069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337A58-50D1-D946-A3A8-5154FC38DE41}">
      <dsp:nvSpPr>
        <dsp:cNvPr id="0" name=""/>
        <dsp:cNvSpPr/>
      </dsp:nvSpPr>
      <dsp:spPr>
        <a:xfrm>
          <a:off x="2357179" y="32047"/>
          <a:ext cx="1052588" cy="1052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1984</a:t>
          </a:r>
        </a:p>
      </dsp:txBody>
      <dsp:txXfrm>
        <a:off x="2357179" y="32047"/>
        <a:ext cx="1052588" cy="1052588"/>
      </dsp:txXfrm>
    </dsp:sp>
    <dsp:sp modelId="{9E0185CA-AEDE-4947-81EF-93F447846F99}">
      <dsp:nvSpPr>
        <dsp:cNvPr id="0" name=""/>
        <dsp:cNvSpPr/>
      </dsp:nvSpPr>
      <dsp:spPr>
        <a:xfrm>
          <a:off x="1939567" y="1683"/>
          <a:ext cx="3945548" cy="3945548"/>
        </a:xfrm>
        <a:prstGeom prst="circularArrow">
          <a:avLst>
            <a:gd name="adj1" fmla="val 5202"/>
            <a:gd name="adj2" fmla="val 336061"/>
            <a:gd name="adj3" fmla="val 16865066"/>
            <a:gd name="adj4" fmla="val 15198874"/>
            <a:gd name="adj5" fmla="val 6069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D144D-E5A2-0946-9A99-99ADFC9ADC0D}">
      <dsp:nvSpPr>
        <dsp:cNvPr id="0" name=""/>
        <dsp:cNvSpPr/>
      </dsp:nvSpPr>
      <dsp:spPr>
        <a:xfrm>
          <a:off x="3679515" y="1041028"/>
          <a:ext cx="218590" cy="957634"/>
        </a:xfrm>
        <a:custGeom>
          <a:avLst/>
          <a:gdLst/>
          <a:ahLst/>
          <a:cxnLst/>
          <a:rect l="0" t="0" r="0" b="0"/>
          <a:pathLst>
            <a:path>
              <a:moveTo>
                <a:pt x="218590" y="0"/>
              </a:moveTo>
              <a:lnTo>
                <a:pt x="218590" y="957634"/>
              </a:lnTo>
              <a:lnTo>
                <a:pt x="0" y="957634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84AD9-1A62-4146-98A9-D3B0F8B02D9F}">
      <dsp:nvSpPr>
        <dsp:cNvPr id="0" name=""/>
        <dsp:cNvSpPr/>
      </dsp:nvSpPr>
      <dsp:spPr>
        <a:xfrm>
          <a:off x="3898106" y="1041028"/>
          <a:ext cx="2518993" cy="1915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6677"/>
              </a:lnTo>
              <a:lnTo>
                <a:pt x="2518993" y="1696677"/>
              </a:lnTo>
              <a:lnTo>
                <a:pt x="2518993" y="1915268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2835B-8B77-0D4F-87E8-CC723ABDC81F}">
      <dsp:nvSpPr>
        <dsp:cNvPr id="0" name=""/>
        <dsp:cNvSpPr/>
      </dsp:nvSpPr>
      <dsp:spPr>
        <a:xfrm>
          <a:off x="3852386" y="1041028"/>
          <a:ext cx="91440" cy="19152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5268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6FC8A-6E0E-2040-A935-592E48829B32}">
      <dsp:nvSpPr>
        <dsp:cNvPr id="0" name=""/>
        <dsp:cNvSpPr/>
      </dsp:nvSpPr>
      <dsp:spPr>
        <a:xfrm>
          <a:off x="1379112" y="1041028"/>
          <a:ext cx="2518993" cy="1915268"/>
        </a:xfrm>
        <a:custGeom>
          <a:avLst/>
          <a:gdLst/>
          <a:ahLst/>
          <a:cxnLst/>
          <a:rect l="0" t="0" r="0" b="0"/>
          <a:pathLst>
            <a:path>
              <a:moveTo>
                <a:pt x="2518993" y="0"/>
              </a:moveTo>
              <a:lnTo>
                <a:pt x="2518993" y="1696677"/>
              </a:lnTo>
              <a:lnTo>
                <a:pt x="0" y="1696677"/>
              </a:lnTo>
              <a:lnTo>
                <a:pt x="0" y="1915268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B026E-AB70-FC44-9B2D-E333F7DE6832}">
      <dsp:nvSpPr>
        <dsp:cNvPr id="0" name=""/>
        <dsp:cNvSpPr/>
      </dsp:nvSpPr>
      <dsp:spPr>
        <a:xfrm>
          <a:off x="2857199" y="121"/>
          <a:ext cx="2081813" cy="10409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/>
            <a:t>Todo Hecho</a:t>
          </a:r>
        </a:p>
      </dsp:txBody>
      <dsp:txXfrm>
        <a:off x="2857199" y="121"/>
        <a:ext cx="2081813" cy="1040906"/>
      </dsp:txXfrm>
    </dsp:sp>
    <dsp:sp modelId="{106319CC-21A6-2947-AC70-E0C084AEAFA0}">
      <dsp:nvSpPr>
        <dsp:cNvPr id="0" name=""/>
        <dsp:cNvSpPr/>
      </dsp:nvSpPr>
      <dsp:spPr>
        <a:xfrm>
          <a:off x="338205" y="2956296"/>
          <a:ext cx="2081813" cy="10409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/>
            <a:t>Asignado por CLIPS</a:t>
          </a:r>
        </a:p>
      </dsp:txBody>
      <dsp:txXfrm>
        <a:off x="338205" y="2956296"/>
        <a:ext cx="2081813" cy="1040906"/>
      </dsp:txXfrm>
    </dsp:sp>
    <dsp:sp modelId="{FE148430-3F2A-BC40-B2FC-711BEAFC6173}">
      <dsp:nvSpPr>
        <dsp:cNvPr id="0" name=""/>
        <dsp:cNvSpPr/>
      </dsp:nvSpPr>
      <dsp:spPr>
        <a:xfrm>
          <a:off x="2857199" y="2956296"/>
          <a:ext cx="2081813" cy="10409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/>
            <a:t>Resulta muy útil almacenarlo en una variable</a:t>
          </a:r>
        </a:p>
      </dsp:txBody>
      <dsp:txXfrm>
        <a:off x="2857199" y="2956296"/>
        <a:ext cx="2081813" cy="1040906"/>
      </dsp:txXfrm>
    </dsp:sp>
    <dsp:sp modelId="{2A2CFE9A-0015-0047-92CD-E86722818AFA}">
      <dsp:nvSpPr>
        <dsp:cNvPr id="0" name=""/>
        <dsp:cNvSpPr/>
      </dsp:nvSpPr>
      <dsp:spPr>
        <a:xfrm>
          <a:off x="5376193" y="2956296"/>
          <a:ext cx="2081813" cy="10409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700" kern="1200"/>
            <a:t>Con la finalidad de poder referenciar el hecho al que refiere ese índice</a:t>
          </a:r>
          <a:endParaRPr lang="es-ES" sz="1700" kern="1200"/>
        </a:p>
      </dsp:txBody>
      <dsp:txXfrm>
        <a:off x="5376193" y="2956296"/>
        <a:ext cx="2081813" cy="1040906"/>
      </dsp:txXfrm>
    </dsp:sp>
    <dsp:sp modelId="{57041B6F-3D2F-A242-B8AE-662CFE6733EC}">
      <dsp:nvSpPr>
        <dsp:cNvPr id="0" name=""/>
        <dsp:cNvSpPr/>
      </dsp:nvSpPr>
      <dsp:spPr>
        <a:xfrm>
          <a:off x="1597702" y="1478209"/>
          <a:ext cx="2081813" cy="10409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/>
            <a:t>Tiene un índice único</a:t>
          </a:r>
        </a:p>
      </dsp:txBody>
      <dsp:txXfrm>
        <a:off x="1597702" y="1478209"/>
        <a:ext cx="2081813" cy="10409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5488A-66CF-CD4D-99FD-B97C49E01A9E}">
      <dsp:nvSpPr>
        <dsp:cNvPr id="0" name=""/>
        <dsp:cNvSpPr/>
      </dsp:nvSpPr>
      <dsp:spPr>
        <a:xfrm>
          <a:off x="2601" y="58208"/>
          <a:ext cx="4019800" cy="160792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 dirty="0"/>
            <a:t>REPRESENTACIÓN DEL CONOCIMIENTO</a:t>
          </a:r>
          <a:endParaRPr lang="es-ES" sz="1600" kern="1200" dirty="0"/>
        </a:p>
      </dsp:txBody>
      <dsp:txXfrm>
        <a:off x="806561" y="58208"/>
        <a:ext cx="2411880" cy="1607920"/>
      </dsp:txXfrm>
    </dsp:sp>
    <dsp:sp modelId="{A1684E49-AB25-6C4B-AC17-2D3199898AA0}">
      <dsp:nvSpPr>
        <dsp:cNvPr id="0" name=""/>
        <dsp:cNvSpPr/>
      </dsp:nvSpPr>
      <dsp:spPr>
        <a:xfrm>
          <a:off x="3499828" y="194881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El conocimiento sea representado como reglas heurísticas que especifican las acciones a ser ejecutadas dada una situación</a:t>
          </a:r>
          <a:endParaRPr lang="es-ES" sz="1200" b="1" kern="1200" dirty="0"/>
        </a:p>
      </dsp:txBody>
      <dsp:txXfrm>
        <a:off x="4167115" y="194881"/>
        <a:ext cx="2001861" cy="1334573"/>
      </dsp:txXfrm>
    </dsp:sp>
    <dsp:sp modelId="{D653D4A8-69C8-9A4C-B946-7BE9978A4831}">
      <dsp:nvSpPr>
        <dsp:cNvPr id="0" name=""/>
        <dsp:cNvSpPr/>
      </dsp:nvSpPr>
      <dsp:spPr>
        <a:xfrm>
          <a:off x="6369161" y="194881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325954"/>
            <a:satOff val="-943"/>
            <a:lumOff val="-2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325954"/>
              <a:satOff val="-943"/>
              <a:lumOff val="-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La POO permite modelar sistemas complejos como componentes modulares. La programación imperativa permite ejecutar algoritmos de la misma manera que en C, Java, LISP y otros lenguajes</a:t>
          </a:r>
        </a:p>
      </dsp:txBody>
      <dsp:txXfrm>
        <a:off x="7036448" y="194881"/>
        <a:ext cx="2001861" cy="1334573"/>
      </dsp:txXfrm>
    </dsp:sp>
    <dsp:sp modelId="{94A2D936-2A4F-D848-BFB5-E21644B8A42D}">
      <dsp:nvSpPr>
        <dsp:cNvPr id="0" name=""/>
        <dsp:cNvSpPr/>
      </dsp:nvSpPr>
      <dsp:spPr>
        <a:xfrm>
          <a:off x="2601" y="1891237"/>
          <a:ext cx="4019800" cy="1607920"/>
        </a:xfrm>
        <a:prstGeom prst="chevron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 dirty="0"/>
            <a:t>PORTABILIDAD</a:t>
          </a:r>
          <a:endParaRPr lang="es-ES" sz="1600" kern="1200" dirty="0"/>
        </a:p>
      </dsp:txBody>
      <dsp:txXfrm>
        <a:off x="806561" y="1891237"/>
        <a:ext cx="2411880" cy="1607920"/>
      </dsp:txXfrm>
    </dsp:sp>
    <dsp:sp modelId="{49D881DE-FCAE-1B4A-B8E1-EC5C3C377B8B}">
      <dsp:nvSpPr>
        <dsp:cNvPr id="0" name=""/>
        <dsp:cNvSpPr/>
      </dsp:nvSpPr>
      <dsp:spPr>
        <a:xfrm>
          <a:off x="3499828" y="2027911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651908"/>
            <a:satOff val="-1885"/>
            <a:lumOff val="-4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51908"/>
              <a:satOff val="-1885"/>
              <a:lumOff val="-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CLIPS fue escrito en C con el fin de hacerlo más por </a:t>
          </a:r>
        </a:p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table y rápido,</a:t>
          </a:r>
          <a:endParaRPr lang="es-ES" sz="1200" b="1" kern="1200" dirty="0"/>
        </a:p>
      </dsp:txBody>
      <dsp:txXfrm>
        <a:off x="4167115" y="2027911"/>
        <a:ext cx="2001861" cy="1334573"/>
      </dsp:txXfrm>
    </dsp:sp>
    <dsp:sp modelId="{8CE85FA9-6FED-504F-B69D-1548C40061BD}">
      <dsp:nvSpPr>
        <dsp:cNvPr id="0" name=""/>
        <dsp:cNvSpPr/>
      </dsp:nvSpPr>
      <dsp:spPr>
        <a:xfrm>
          <a:off x="6369161" y="2027911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977861"/>
            <a:satOff val="-2828"/>
            <a:lumOff val="-6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977861"/>
              <a:satOff val="-2828"/>
              <a:lumOff val="-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ha sido instalado en diversos sistemas operativos  sin ser necesario modificar su código fuente. </a:t>
          </a:r>
          <a:endParaRPr lang="es-ES" sz="1200" b="1" kern="1200" dirty="0"/>
        </a:p>
      </dsp:txBody>
      <dsp:txXfrm>
        <a:off x="7036448" y="2027911"/>
        <a:ext cx="2001861" cy="1334573"/>
      </dsp:txXfrm>
    </dsp:sp>
    <dsp:sp modelId="{6BE2C318-9B37-114D-A5AE-0BF7EE1FD2BF}">
      <dsp:nvSpPr>
        <dsp:cNvPr id="0" name=""/>
        <dsp:cNvSpPr/>
      </dsp:nvSpPr>
      <dsp:spPr>
        <a:xfrm>
          <a:off x="2601" y="3724266"/>
          <a:ext cx="4019800" cy="1607920"/>
        </a:xfrm>
        <a:prstGeom prst="chevron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 dirty="0"/>
            <a:t>INTEGRALIDAD</a:t>
          </a:r>
          <a:endParaRPr lang="es-ES" sz="1600" kern="1200" dirty="0"/>
        </a:p>
      </dsp:txBody>
      <dsp:txXfrm>
        <a:off x="806561" y="3724266"/>
        <a:ext cx="2411880" cy="1607920"/>
      </dsp:txXfrm>
    </dsp:sp>
    <dsp:sp modelId="{91FBEBFC-3858-BE42-8980-B8611B18F182}">
      <dsp:nvSpPr>
        <dsp:cNvPr id="0" name=""/>
        <dsp:cNvSpPr/>
      </dsp:nvSpPr>
      <dsp:spPr>
        <a:xfrm>
          <a:off x="3499828" y="3860940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1303815"/>
            <a:satOff val="-3770"/>
            <a:lumOff val="-8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303815"/>
              <a:satOff val="-3770"/>
              <a:lumOff val="-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Puede ser embebido en código imperativo, invocado como una sub-rutina, e integrado con lenguajes como C, Java</a:t>
          </a:r>
          <a:endParaRPr lang="es-ES" sz="1200" b="1" kern="1200" dirty="0"/>
        </a:p>
      </dsp:txBody>
      <dsp:txXfrm>
        <a:off x="4167115" y="3860940"/>
        <a:ext cx="2001861" cy="1334573"/>
      </dsp:txXfrm>
    </dsp:sp>
    <dsp:sp modelId="{4C901D86-B025-EC4E-8A01-B7C7D519396F}">
      <dsp:nvSpPr>
        <dsp:cNvPr id="0" name=""/>
        <dsp:cNvSpPr/>
      </dsp:nvSpPr>
      <dsp:spPr>
        <a:xfrm>
          <a:off x="6369161" y="3860940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Pueden escribirse extensiones a CLIPS sobre C</a:t>
          </a:r>
          <a:endParaRPr lang="es-ES" sz="1200" b="1" kern="1200" dirty="0"/>
        </a:p>
      </dsp:txBody>
      <dsp:txXfrm>
        <a:off x="7036448" y="3860940"/>
        <a:ext cx="2001861" cy="1334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5488A-66CF-CD4D-99FD-B97C49E01A9E}">
      <dsp:nvSpPr>
        <dsp:cNvPr id="0" name=""/>
        <dsp:cNvSpPr/>
      </dsp:nvSpPr>
      <dsp:spPr>
        <a:xfrm>
          <a:off x="2601" y="58208"/>
          <a:ext cx="4019800" cy="160792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800" b="1" kern="1200" dirty="0"/>
            <a:t>DESARROLLO INTERACTIVO</a:t>
          </a:r>
          <a:endParaRPr lang="es-ES" sz="1800" kern="1200" dirty="0"/>
        </a:p>
      </dsp:txBody>
      <dsp:txXfrm>
        <a:off x="806561" y="58208"/>
        <a:ext cx="2411880" cy="1607920"/>
      </dsp:txXfrm>
    </dsp:sp>
    <dsp:sp modelId="{A1684E49-AB25-6C4B-AC17-2D3199898AA0}">
      <dsp:nvSpPr>
        <dsp:cNvPr id="0" name=""/>
        <dsp:cNvSpPr/>
      </dsp:nvSpPr>
      <dsp:spPr>
        <a:xfrm>
          <a:off x="3499828" y="194881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Provee un ambiente de desarrollo interactivo y basado en texto; este incluye herramientas para la depuración, ayuda en línea, y un editor integrado. </a:t>
          </a:r>
          <a:endParaRPr lang="es-ES" sz="1200" b="1" kern="1200" dirty="0"/>
        </a:p>
      </dsp:txBody>
      <dsp:txXfrm>
        <a:off x="4167115" y="194881"/>
        <a:ext cx="2001861" cy="1334573"/>
      </dsp:txXfrm>
    </dsp:sp>
    <dsp:sp modelId="{D653D4A8-69C8-9A4C-B946-7BE9978A4831}">
      <dsp:nvSpPr>
        <dsp:cNvPr id="0" name=""/>
        <dsp:cNvSpPr/>
      </dsp:nvSpPr>
      <dsp:spPr>
        <a:xfrm>
          <a:off x="6369161" y="194881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325954"/>
            <a:satOff val="-943"/>
            <a:lumOff val="-2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325954"/>
              <a:satOff val="-943"/>
              <a:lumOff val="-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Las interfaces de este ambiente tienen menús, editores y ventanas que han sido desarrollados para MacOS, Windows 95/98/NT, X Windows, entre otros.</a:t>
          </a:r>
        </a:p>
      </dsp:txBody>
      <dsp:txXfrm>
        <a:off x="7036448" y="194881"/>
        <a:ext cx="2001861" cy="1334573"/>
      </dsp:txXfrm>
    </dsp:sp>
    <dsp:sp modelId="{94A2D936-2A4F-D848-BFB5-E21644B8A42D}">
      <dsp:nvSpPr>
        <dsp:cNvPr id="0" name=""/>
        <dsp:cNvSpPr/>
      </dsp:nvSpPr>
      <dsp:spPr>
        <a:xfrm>
          <a:off x="2601" y="1891237"/>
          <a:ext cx="4019800" cy="1607920"/>
        </a:xfrm>
        <a:prstGeom prst="chevron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800" b="1" kern="1200" dirty="0"/>
            <a:t>VERIFICACIÓN</a:t>
          </a:r>
          <a:endParaRPr lang="es-ES" sz="1800" kern="1200" dirty="0"/>
        </a:p>
      </dsp:txBody>
      <dsp:txXfrm>
        <a:off x="806561" y="1891237"/>
        <a:ext cx="2411880" cy="1607920"/>
      </dsp:txXfrm>
    </dsp:sp>
    <dsp:sp modelId="{49D881DE-FCAE-1B4A-B8E1-EC5C3C377B8B}">
      <dsp:nvSpPr>
        <dsp:cNvPr id="0" name=""/>
        <dsp:cNvSpPr/>
      </dsp:nvSpPr>
      <dsp:spPr>
        <a:xfrm>
          <a:off x="3499828" y="2027911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651908"/>
            <a:satOff val="-1885"/>
            <a:lumOff val="-4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51908"/>
              <a:satOff val="-1885"/>
              <a:lumOff val="-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Validaciones de sistemas expertos   que permiten </a:t>
          </a:r>
          <a:r>
            <a:rPr lang="es-ES_tradnl" sz="1200" b="1" kern="1200" dirty="0"/>
            <a:t>comprobar</a:t>
          </a:r>
          <a:r>
            <a:rPr lang="es-PA" sz="1200" b="1" kern="1200" dirty="0"/>
            <a:t> las reglas incluidas en el sistema experto que está siendo desarrollado.</a:t>
          </a:r>
          <a:endParaRPr lang="es-ES" sz="1200" b="1" kern="1200" dirty="0"/>
        </a:p>
      </dsp:txBody>
      <dsp:txXfrm>
        <a:off x="4167115" y="2027911"/>
        <a:ext cx="2001861" cy="1334573"/>
      </dsp:txXfrm>
    </dsp:sp>
    <dsp:sp modelId="{8CE85FA9-6FED-504F-B69D-1548C40061BD}">
      <dsp:nvSpPr>
        <dsp:cNvPr id="0" name=""/>
        <dsp:cNvSpPr/>
      </dsp:nvSpPr>
      <dsp:spPr>
        <a:xfrm>
          <a:off x="6369161" y="2027911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977861"/>
            <a:satOff val="-2828"/>
            <a:lumOff val="-6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977861"/>
              <a:satOff val="-2828"/>
              <a:lumOff val="-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incluyendo diseño modular y particionamiento de la base de conocimientos del sistema, chequeo de restricciones estático y dinámico para funciones y algunos tipos de datos.</a:t>
          </a:r>
          <a:endParaRPr lang="es-ES" sz="1200" b="1" kern="1200" dirty="0"/>
        </a:p>
      </dsp:txBody>
      <dsp:txXfrm>
        <a:off x="7036448" y="2027911"/>
        <a:ext cx="2001861" cy="1334573"/>
      </dsp:txXfrm>
    </dsp:sp>
    <dsp:sp modelId="{6BE2C318-9B37-114D-A5AE-0BF7EE1FD2BF}">
      <dsp:nvSpPr>
        <dsp:cNvPr id="0" name=""/>
        <dsp:cNvSpPr/>
      </dsp:nvSpPr>
      <dsp:spPr>
        <a:xfrm>
          <a:off x="2601" y="3724266"/>
          <a:ext cx="4019800" cy="1607920"/>
        </a:xfrm>
        <a:prstGeom prst="chevron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 dirty="0"/>
            <a:t>DOCUMENTACIÓN</a:t>
          </a:r>
          <a:endParaRPr lang="es-ES" sz="1600" kern="1200" dirty="0"/>
        </a:p>
      </dsp:txBody>
      <dsp:txXfrm>
        <a:off x="806561" y="3724266"/>
        <a:ext cx="2411880" cy="1607920"/>
      </dsp:txXfrm>
    </dsp:sp>
    <dsp:sp modelId="{91FBEBFC-3858-BE42-8980-B8611B18F182}">
      <dsp:nvSpPr>
        <dsp:cNvPr id="0" name=""/>
        <dsp:cNvSpPr/>
      </dsp:nvSpPr>
      <dsp:spPr>
        <a:xfrm>
          <a:off x="3499828" y="3860940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1303815"/>
            <a:satOff val="-3770"/>
            <a:lumOff val="-8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303815"/>
              <a:satOff val="-3770"/>
              <a:lumOff val="-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Aquí podrás encontrar una documentación especial y oficial de cada versión de la herramienta.</a:t>
          </a:r>
          <a:endParaRPr lang="es-ES" sz="1200" b="1" kern="1200" dirty="0"/>
        </a:p>
      </dsp:txBody>
      <dsp:txXfrm>
        <a:off x="4167115" y="3860940"/>
        <a:ext cx="2001861" cy="1334573"/>
      </dsp:txXfrm>
    </dsp:sp>
    <dsp:sp modelId="{4C901D86-B025-EC4E-8A01-B7C7D519396F}">
      <dsp:nvSpPr>
        <dsp:cNvPr id="0" name=""/>
        <dsp:cNvSpPr/>
      </dsp:nvSpPr>
      <dsp:spPr>
        <a:xfrm>
          <a:off x="6369161" y="3860940"/>
          <a:ext cx="3336434" cy="1334573"/>
        </a:xfrm>
        <a:prstGeom prst="chevron">
          <a:avLst/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b="1" kern="1200" dirty="0"/>
        </a:p>
      </dsp:txBody>
      <dsp:txXfrm>
        <a:off x="7036448" y="3860940"/>
        <a:ext cx="2001861" cy="13345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52743-A2A9-C041-8599-82F38A2E6326}">
      <dsp:nvSpPr>
        <dsp:cNvPr id="0" name=""/>
        <dsp:cNvSpPr/>
      </dsp:nvSpPr>
      <dsp:spPr>
        <a:xfrm>
          <a:off x="3003459" y="686894"/>
          <a:ext cx="5305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589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254725" y="729808"/>
        <a:ext cx="28059" cy="5611"/>
      </dsp:txXfrm>
    </dsp:sp>
    <dsp:sp modelId="{FC0D990D-EF23-6D4B-822E-27D98DE335B7}">
      <dsp:nvSpPr>
        <dsp:cNvPr id="0" name=""/>
        <dsp:cNvSpPr/>
      </dsp:nvSpPr>
      <dsp:spPr>
        <a:xfrm>
          <a:off x="565303" y="627"/>
          <a:ext cx="2439956" cy="14639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Hacer </a:t>
          </a:r>
          <a:r>
            <a:rPr lang="es-PA" sz="1600" kern="1200" dirty="0"/>
            <a:t>doble click en el icono de CLIPS</a:t>
          </a:r>
          <a:endParaRPr lang="es-ES" sz="1600" kern="1200" dirty="0"/>
        </a:p>
      </dsp:txBody>
      <dsp:txXfrm>
        <a:off x="565303" y="627"/>
        <a:ext cx="2439956" cy="1463973"/>
      </dsp:txXfrm>
    </dsp:sp>
    <dsp:sp modelId="{219BBB5B-933A-8840-8779-C9AFBC47D45C}">
      <dsp:nvSpPr>
        <dsp:cNvPr id="0" name=""/>
        <dsp:cNvSpPr/>
      </dsp:nvSpPr>
      <dsp:spPr>
        <a:xfrm>
          <a:off x="6004606" y="686894"/>
          <a:ext cx="5305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589" y="45720"/>
              </a:lnTo>
            </a:path>
          </a:pathLst>
        </a:custGeom>
        <a:noFill/>
        <a:ln w="9525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255871" y="729808"/>
        <a:ext cx="28059" cy="5611"/>
      </dsp:txXfrm>
    </dsp:sp>
    <dsp:sp modelId="{DF48DA3B-35CC-724D-9DC1-F229875D568A}">
      <dsp:nvSpPr>
        <dsp:cNvPr id="0" name=""/>
        <dsp:cNvSpPr/>
      </dsp:nvSpPr>
      <dsp:spPr>
        <a:xfrm>
          <a:off x="3566449" y="627"/>
          <a:ext cx="2439956" cy="1463973"/>
        </a:xfrm>
        <a:prstGeom prst="rect">
          <a:avLst/>
        </a:prstGeom>
        <a:solidFill>
          <a:schemeClr val="accent5">
            <a:hueOff val="1559309"/>
            <a:satOff val="-1003"/>
            <a:lumOff val="68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kern="1200"/>
            <a:t>Aparecerá el prompt CLIPS&gt;</a:t>
          </a:r>
          <a:endParaRPr lang="es-ES" sz="1600" kern="1200"/>
        </a:p>
      </dsp:txBody>
      <dsp:txXfrm>
        <a:off x="3566449" y="627"/>
        <a:ext cx="2439956" cy="1463973"/>
      </dsp:txXfrm>
    </dsp:sp>
    <dsp:sp modelId="{B6345E7D-5108-944A-8C13-B3333BE081D3}">
      <dsp:nvSpPr>
        <dsp:cNvPr id="0" name=""/>
        <dsp:cNvSpPr/>
      </dsp:nvSpPr>
      <dsp:spPr>
        <a:xfrm>
          <a:off x="1785281" y="1462801"/>
          <a:ext cx="6002292" cy="530589"/>
        </a:xfrm>
        <a:custGeom>
          <a:avLst/>
          <a:gdLst/>
          <a:ahLst/>
          <a:cxnLst/>
          <a:rect l="0" t="0" r="0" b="0"/>
          <a:pathLst>
            <a:path>
              <a:moveTo>
                <a:pt x="6002292" y="0"/>
              </a:moveTo>
              <a:lnTo>
                <a:pt x="6002292" y="282394"/>
              </a:lnTo>
              <a:lnTo>
                <a:pt x="0" y="282394"/>
              </a:lnTo>
              <a:lnTo>
                <a:pt x="0" y="530589"/>
              </a:lnTo>
            </a:path>
          </a:pathLst>
        </a:custGeom>
        <a:noFill/>
        <a:ln w="9525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635716" y="1725290"/>
        <a:ext cx="301423" cy="5611"/>
      </dsp:txXfrm>
    </dsp:sp>
    <dsp:sp modelId="{F7CC7995-5214-6143-9BD6-A707B07A3200}">
      <dsp:nvSpPr>
        <dsp:cNvPr id="0" name=""/>
        <dsp:cNvSpPr/>
      </dsp:nvSpPr>
      <dsp:spPr>
        <a:xfrm>
          <a:off x="6567596" y="627"/>
          <a:ext cx="2439956" cy="1463973"/>
        </a:xfrm>
        <a:prstGeom prst="rect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kern="1200"/>
            <a:t>Interactuar a través de un intérprete de comandos, con una notación muy similar a la del lenguaje LISP.</a:t>
          </a:r>
          <a:endParaRPr lang="es-ES" sz="1600" kern="1200"/>
        </a:p>
      </dsp:txBody>
      <dsp:txXfrm>
        <a:off x="6567596" y="627"/>
        <a:ext cx="2439956" cy="1463973"/>
      </dsp:txXfrm>
    </dsp:sp>
    <dsp:sp modelId="{328D8C5B-C30D-0A44-8C73-668F142D7B6F}">
      <dsp:nvSpPr>
        <dsp:cNvPr id="0" name=""/>
        <dsp:cNvSpPr/>
      </dsp:nvSpPr>
      <dsp:spPr>
        <a:xfrm>
          <a:off x="3003459" y="2712057"/>
          <a:ext cx="5305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589" y="45720"/>
              </a:lnTo>
            </a:path>
          </a:pathLst>
        </a:custGeom>
        <a:noFill/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254725" y="2754971"/>
        <a:ext cx="28059" cy="5611"/>
      </dsp:txXfrm>
    </dsp:sp>
    <dsp:sp modelId="{F162D2D9-5342-F548-A24A-981206101D21}">
      <dsp:nvSpPr>
        <dsp:cNvPr id="0" name=""/>
        <dsp:cNvSpPr/>
      </dsp:nvSpPr>
      <dsp:spPr>
        <a:xfrm>
          <a:off x="565303" y="2025790"/>
          <a:ext cx="2439956" cy="1463973"/>
        </a:xfrm>
        <a:prstGeom prst="rect">
          <a:avLst/>
        </a:prstGeom>
        <a:solidFill>
          <a:schemeClr val="accent5">
            <a:hueOff val="4677928"/>
            <a:satOff val="-3010"/>
            <a:lumOff val="20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kern="1200"/>
            <a:t>Asi por ejemplo, para salir de CLIPS basta con teclar </a:t>
          </a:r>
          <a:r>
            <a:rPr lang="es-PA" sz="1600" b="1" kern="1200"/>
            <a:t>(exit).</a:t>
          </a:r>
          <a:endParaRPr lang="es-ES" sz="1600" kern="1200"/>
        </a:p>
      </dsp:txBody>
      <dsp:txXfrm>
        <a:off x="565303" y="2025790"/>
        <a:ext cx="2439956" cy="1463973"/>
      </dsp:txXfrm>
    </dsp:sp>
    <dsp:sp modelId="{EFB1F4CE-DB31-054A-A914-BBF1D67B1F81}">
      <dsp:nvSpPr>
        <dsp:cNvPr id="0" name=""/>
        <dsp:cNvSpPr/>
      </dsp:nvSpPr>
      <dsp:spPr>
        <a:xfrm>
          <a:off x="3566449" y="2025790"/>
          <a:ext cx="2439956" cy="1463973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O escribir cualquier otro comando como los que están debajo.</a:t>
          </a:r>
        </a:p>
      </dsp:txBody>
      <dsp:txXfrm>
        <a:off x="3566449" y="2025790"/>
        <a:ext cx="2439956" cy="14639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D2A96-BE8A-E24B-BAF0-EC1E9B755600}">
      <dsp:nvSpPr>
        <dsp:cNvPr id="0" name=""/>
        <dsp:cNvSpPr/>
      </dsp:nvSpPr>
      <dsp:spPr>
        <a:xfrm>
          <a:off x="5011" y="0"/>
          <a:ext cx="4820710" cy="523156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/>
            <a:t>HECHOS</a:t>
          </a:r>
        </a:p>
      </dsp:txBody>
      <dsp:txXfrm>
        <a:off x="5011" y="0"/>
        <a:ext cx="4820710" cy="1569470"/>
      </dsp:txXfrm>
    </dsp:sp>
    <dsp:sp modelId="{43530511-2D4A-CD4E-AF2D-E300AE7F264E}">
      <dsp:nvSpPr>
        <dsp:cNvPr id="0" name=""/>
        <dsp:cNvSpPr/>
      </dsp:nvSpPr>
      <dsp:spPr>
        <a:xfrm>
          <a:off x="487082" y="1569824"/>
          <a:ext cx="3856568" cy="10057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 dirty="0"/>
            <a:t>Es la forma mas sencilla de representar una parte de información o patrón. </a:t>
          </a:r>
        </a:p>
      </dsp:txBody>
      <dsp:txXfrm>
        <a:off x="516539" y="1599281"/>
        <a:ext cx="3797654" cy="946809"/>
      </dsp:txXfrm>
    </dsp:sp>
    <dsp:sp modelId="{87F5B87C-A580-4447-B419-16EC64EC1317}">
      <dsp:nvSpPr>
        <dsp:cNvPr id="0" name=""/>
        <dsp:cNvSpPr/>
      </dsp:nvSpPr>
      <dsp:spPr>
        <a:xfrm>
          <a:off x="487082" y="2588624"/>
          <a:ext cx="3856568" cy="933008"/>
        </a:xfrm>
        <a:prstGeom prst="roundRect">
          <a:avLst>
            <a:gd name="adj" fmla="val 10000"/>
          </a:avLst>
        </a:prstGeom>
        <a:solidFill>
          <a:schemeClr val="accent5">
            <a:hueOff val="1039540"/>
            <a:satOff val="-669"/>
            <a:lumOff val="45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/>
            <a:t>Para añadirlos: </a:t>
          </a:r>
          <a:r>
            <a:rPr lang="es-ES" sz="1600" b="1" kern="1200" dirty="0" err="1"/>
            <a:t>assert</a:t>
          </a:r>
          <a:r>
            <a:rPr lang="es-ES" sz="1600" b="1" kern="1200" dirty="0"/>
            <a:t> </a:t>
          </a:r>
          <a:r>
            <a:rPr lang="es-ES" sz="1600" b="1" kern="1200" dirty="0" err="1"/>
            <a:t>command</a:t>
          </a:r>
          <a:endParaRPr lang="es-ES" sz="1600" b="1" kern="1200" dirty="0"/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/>
            <a:t>Para eliminarlos: </a:t>
          </a:r>
          <a:r>
            <a:rPr lang="es-ES" sz="1600" b="1" kern="1200" dirty="0" err="1"/>
            <a:t>retract</a:t>
          </a:r>
          <a:r>
            <a:rPr lang="es-ES" sz="1600" b="1" kern="1200" dirty="0"/>
            <a:t>. </a:t>
          </a:r>
        </a:p>
      </dsp:txBody>
      <dsp:txXfrm>
        <a:off x="514409" y="2615951"/>
        <a:ext cx="3801914" cy="878354"/>
      </dsp:txXfrm>
    </dsp:sp>
    <dsp:sp modelId="{4A42D14F-28C3-2D49-BA42-87FA7C56AD0C}">
      <dsp:nvSpPr>
        <dsp:cNvPr id="0" name=""/>
        <dsp:cNvSpPr/>
      </dsp:nvSpPr>
      <dsp:spPr>
        <a:xfrm>
          <a:off x="487082" y="3534708"/>
          <a:ext cx="3856568" cy="432835"/>
        </a:xfrm>
        <a:prstGeom prst="roundRect">
          <a:avLst>
            <a:gd name="adj" fmla="val 10000"/>
          </a:avLst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200" b="1" kern="1200" dirty="0"/>
            <a:t>CLIPS&gt; (assert (color verde))</a:t>
          </a:r>
          <a:br>
            <a:rPr lang="es-PA" sz="1200" b="1" kern="1200" dirty="0"/>
          </a:br>
          <a:r>
            <a:rPr lang="es-PA" sz="1200" b="1" kern="1200" dirty="0"/>
            <a:t>&lt;Fact-0&gt;</a:t>
          </a:r>
          <a:endParaRPr lang="es-ES" sz="1200" b="1" kern="1200" dirty="0"/>
        </a:p>
      </dsp:txBody>
      <dsp:txXfrm>
        <a:off x="499759" y="3547385"/>
        <a:ext cx="3831214" cy="407481"/>
      </dsp:txXfrm>
    </dsp:sp>
    <dsp:sp modelId="{F2E87A67-7B33-A741-9EDC-18E582D8EF80}">
      <dsp:nvSpPr>
        <dsp:cNvPr id="0" name=""/>
        <dsp:cNvSpPr/>
      </dsp:nvSpPr>
      <dsp:spPr>
        <a:xfrm>
          <a:off x="487082" y="3980619"/>
          <a:ext cx="3856568" cy="989014"/>
        </a:xfrm>
        <a:prstGeom prst="roundRect">
          <a:avLst>
            <a:gd name="adj" fmla="val 10000"/>
          </a:avLst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CLIPS&gt; (retract 0)</a:t>
          </a:r>
          <a:br>
            <a:rPr lang="en-US" sz="1200" b="1" kern="1200" dirty="0"/>
          </a:br>
          <a:r>
            <a:rPr lang="en-US" sz="1200" b="1" kern="1200" dirty="0"/>
            <a:t>CLIPS&gt;(facts)</a:t>
          </a:r>
          <a:br>
            <a:rPr lang="en-US" sz="1200" b="1" kern="1200" dirty="0"/>
          </a:br>
          <a:r>
            <a:rPr lang="en-US" sz="1200" b="1" kern="1200" dirty="0"/>
            <a:t>f-1 (color </a:t>
          </a:r>
          <a:r>
            <a:rPr lang="en-US" sz="1200" b="1" kern="1200" dirty="0" err="1"/>
            <a:t>rojo</a:t>
          </a:r>
          <a:r>
            <a:rPr lang="en-US" sz="1200" b="1" kern="1200" dirty="0"/>
            <a:t>)</a:t>
          </a:r>
          <a:br>
            <a:rPr lang="en-US" sz="1200" b="1" kern="1200" dirty="0"/>
          </a:br>
          <a:r>
            <a:rPr lang="en-US" sz="1200" b="1" kern="1200" dirty="0"/>
            <a:t>For a total of 1 fact.</a:t>
          </a:r>
          <a:endParaRPr lang="es-ES" sz="1200" b="1" kern="1200" dirty="0"/>
        </a:p>
      </dsp:txBody>
      <dsp:txXfrm>
        <a:off x="516049" y="4009586"/>
        <a:ext cx="3798634" cy="931080"/>
      </dsp:txXfrm>
    </dsp:sp>
    <dsp:sp modelId="{D70C5819-434B-5E42-8F95-22DDAE2A3142}">
      <dsp:nvSpPr>
        <dsp:cNvPr id="0" name=""/>
        <dsp:cNvSpPr/>
      </dsp:nvSpPr>
      <dsp:spPr>
        <a:xfrm>
          <a:off x="5187275" y="0"/>
          <a:ext cx="4820710" cy="523156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/>
            <a:t>REGLAS</a:t>
          </a:r>
        </a:p>
      </dsp:txBody>
      <dsp:txXfrm>
        <a:off x="5187275" y="0"/>
        <a:ext cx="4820710" cy="1569470"/>
      </dsp:txXfrm>
    </dsp:sp>
    <dsp:sp modelId="{576F573F-9426-7246-A2B1-C803BE0DE57C}">
      <dsp:nvSpPr>
        <dsp:cNvPr id="0" name=""/>
        <dsp:cNvSpPr/>
      </dsp:nvSpPr>
      <dsp:spPr>
        <a:xfrm>
          <a:off x="5669346" y="1569486"/>
          <a:ext cx="3856568" cy="1083583"/>
        </a:xfrm>
        <a:prstGeom prst="roundRect">
          <a:avLst>
            <a:gd name="adj" fmla="val 10000"/>
          </a:avLst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 dirty="0"/>
            <a:t>Permiten utilizar los hechos y en un futuro predeterminado, realizan programas de  alguna utilidad. </a:t>
          </a:r>
          <a:endParaRPr lang="es-ES" sz="1600" b="1" kern="1200" dirty="0"/>
        </a:p>
      </dsp:txBody>
      <dsp:txXfrm>
        <a:off x="5701083" y="1601223"/>
        <a:ext cx="3793094" cy="1020109"/>
      </dsp:txXfrm>
    </dsp:sp>
    <dsp:sp modelId="{D0C2BC39-DA46-3040-85F4-8D6E004D0761}">
      <dsp:nvSpPr>
        <dsp:cNvPr id="0" name=""/>
        <dsp:cNvSpPr/>
      </dsp:nvSpPr>
      <dsp:spPr>
        <a:xfrm>
          <a:off x="5669346" y="2705819"/>
          <a:ext cx="3856568" cy="865264"/>
        </a:xfrm>
        <a:prstGeom prst="roundRect">
          <a:avLst>
            <a:gd name="adj" fmla="val 10000"/>
          </a:avLst>
        </a:prstGeom>
        <a:solidFill>
          <a:schemeClr val="accent5">
            <a:hueOff val="5197698"/>
            <a:satOff val="-3344"/>
            <a:lumOff val="228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 dirty="0"/>
            <a:t>ellas también se encuentra en una especie de lista, llamada:  base de conocimiento y pueden ser eliminadas. </a:t>
          </a:r>
          <a:endParaRPr lang="es-ES" sz="1600" b="1" kern="1200" dirty="0"/>
        </a:p>
      </dsp:txBody>
      <dsp:txXfrm>
        <a:off x="5694689" y="2731162"/>
        <a:ext cx="3805882" cy="814578"/>
      </dsp:txXfrm>
    </dsp:sp>
    <dsp:sp modelId="{BFF8C3DB-6996-E840-B9A3-E7E20460167F}">
      <dsp:nvSpPr>
        <dsp:cNvPr id="0" name=""/>
        <dsp:cNvSpPr/>
      </dsp:nvSpPr>
      <dsp:spPr>
        <a:xfrm>
          <a:off x="5669346" y="3623833"/>
          <a:ext cx="3856568" cy="1346139"/>
        </a:xfrm>
        <a:prstGeom prst="roundRect">
          <a:avLst>
            <a:gd name="adj" fmla="val 10000"/>
          </a:avLst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 dirty="0"/>
            <a:t>(defrule PERRO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 dirty="0"/>
            <a:t>(animal-es PERRO)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 dirty="0"/>
            <a:t>=&gt;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 dirty="0"/>
            <a:t>(assert (sonido-es GUAU))</a:t>
          </a:r>
          <a:r>
            <a:rPr lang="es-PA" sz="1000" b="1" kern="1200" dirty="0"/>
            <a:t>)</a:t>
          </a:r>
          <a:endParaRPr lang="es-PA" sz="1000" kern="1200" dirty="0"/>
        </a:p>
      </dsp:txBody>
      <dsp:txXfrm>
        <a:off x="5708773" y="3663260"/>
        <a:ext cx="3777714" cy="12672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7643D-4FC8-174C-8EF8-E43AB0D606DF}">
      <dsp:nvSpPr>
        <dsp:cNvPr id="0" name=""/>
        <dsp:cNvSpPr/>
      </dsp:nvSpPr>
      <dsp:spPr>
        <a:xfrm>
          <a:off x="3413531" y="1257309"/>
          <a:ext cx="1434683" cy="2729579"/>
        </a:xfrm>
        <a:prstGeom prst="rect">
          <a:avLst/>
        </a:prstGeom>
        <a:solidFill>
          <a:schemeClr val="accent5">
            <a:shade val="50000"/>
            <a:hueOff val="153536"/>
            <a:satOff val="-8689"/>
            <a:lumOff val="292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137160" bIns="3048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/>
            <a:t>ÙLTIMA PARTE</a:t>
          </a:r>
        </a:p>
      </dsp:txBody>
      <dsp:txXfrm rot="16200000">
        <a:off x="3397969" y="2299111"/>
        <a:ext cx="2456621" cy="373017"/>
      </dsp:txXfrm>
    </dsp:sp>
    <dsp:sp modelId="{D97C22F1-C4BA-6244-86F9-875FEABAD7AD}">
      <dsp:nvSpPr>
        <dsp:cNvPr id="0" name=""/>
        <dsp:cNvSpPr/>
      </dsp:nvSpPr>
      <dsp:spPr>
        <a:xfrm>
          <a:off x="1850567" y="796859"/>
          <a:ext cx="1434683" cy="3188573"/>
        </a:xfrm>
        <a:prstGeom prst="rect">
          <a:avLst/>
        </a:prstGeom>
        <a:solidFill>
          <a:schemeClr val="accent5">
            <a:shade val="50000"/>
            <a:hueOff val="153536"/>
            <a:satOff val="-8689"/>
            <a:lumOff val="292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137160" bIns="3048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/>
            <a:t>SEGUNDA PARTE</a:t>
          </a:r>
        </a:p>
      </dsp:txBody>
      <dsp:txXfrm rot="16200000">
        <a:off x="1628458" y="2045208"/>
        <a:ext cx="2869716" cy="373017"/>
      </dsp:txXfrm>
    </dsp:sp>
    <dsp:sp modelId="{B6EFBD92-E5ED-DB47-BD43-EA3A919F4E64}">
      <dsp:nvSpPr>
        <dsp:cNvPr id="0" name=""/>
        <dsp:cNvSpPr/>
      </dsp:nvSpPr>
      <dsp:spPr>
        <a:xfrm>
          <a:off x="282985" y="362980"/>
          <a:ext cx="1434683" cy="3622452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137160" bIns="3048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/>
            <a:t>PRIMERA PARTE</a:t>
          </a:r>
        </a:p>
      </dsp:txBody>
      <dsp:txXfrm rot="16200000">
        <a:off x="-134368" y="1806575"/>
        <a:ext cx="3260207" cy="373017"/>
      </dsp:txXfrm>
    </dsp:sp>
    <dsp:sp modelId="{5E3497A2-001F-4B4B-8FC4-B0BA3CA346F2}">
      <dsp:nvSpPr>
        <dsp:cNvPr id="0" name=""/>
        <dsp:cNvSpPr/>
      </dsp:nvSpPr>
      <dsp:spPr>
        <a:xfrm>
          <a:off x="282985" y="362980"/>
          <a:ext cx="1018625" cy="363992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/>
            <a:t>defrule PERRO</a:t>
          </a:r>
          <a:r>
            <a:rPr lang="es-PA" sz="1600" kern="1200"/>
            <a:t>, </a:t>
          </a:r>
          <a:endParaRPr lang="es-ES" sz="1600" kern="1200"/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kern="1200"/>
            <a:t>Le da un nombre único a esa regla.</a:t>
          </a:r>
          <a:endParaRPr lang="es-ES" sz="1600" kern="1200"/>
        </a:p>
      </dsp:txBody>
      <dsp:txXfrm>
        <a:off x="282985" y="362980"/>
        <a:ext cx="1018625" cy="3639924"/>
      </dsp:txXfrm>
    </dsp:sp>
    <dsp:sp modelId="{5D713650-ECC7-3D46-BC59-BCCF85045EB9}">
      <dsp:nvSpPr>
        <dsp:cNvPr id="0" name=""/>
        <dsp:cNvSpPr/>
      </dsp:nvSpPr>
      <dsp:spPr>
        <a:xfrm>
          <a:off x="1850567" y="796859"/>
          <a:ext cx="1018625" cy="320604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/>
            <a:t>(animal-es PERRO)</a:t>
          </a:r>
          <a:endParaRPr lang="es-ES" sz="1600" kern="1200"/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/>
            <a:t>Es el Patrón de la Regla</a:t>
          </a:r>
        </a:p>
      </dsp:txBody>
      <dsp:txXfrm>
        <a:off x="1850567" y="796859"/>
        <a:ext cx="1018625" cy="3206045"/>
      </dsp:txXfrm>
    </dsp:sp>
    <dsp:sp modelId="{EBC4355E-3B4A-4147-A94D-83EEA23F3ECF}">
      <dsp:nvSpPr>
        <dsp:cNvPr id="0" name=""/>
        <dsp:cNvSpPr/>
      </dsp:nvSpPr>
      <dsp:spPr>
        <a:xfrm>
          <a:off x="3413531" y="1257309"/>
          <a:ext cx="1018625" cy="2745594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600" b="1" kern="1200"/>
            <a:t>(assert (sonido-es GUAU))</a:t>
          </a:r>
          <a:endParaRPr lang="es-ES" sz="1600" kern="1200"/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/>
            <a:t>Es la acción</a:t>
          </a:r>
        </a:p>
      </dsp:txBody>
      <dsp:txXfrm>
        <a:off x="3413531" y="1257309"/>
        <a:ext cx="1018625" cy="27455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95B2E-EE8D-504F-8D77-C3F3CE0AA957}">
      <dsp:nvSpPr>
        <dsp:cNvPr id="0" name=""/>
        <dsp:cNvSpPr/>
      </dsp:nvSpPr>
      <dsp:spPr>
        <a:xfrm>
          <a:off x="0" y="0"/>
          <a:ext cx="4876800" cy="26083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/>
            <a:t>Hechos ordenados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El primer símbolo de un hecho se utiliza para establecer la relación entre los otros símbolos.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El orden de los símbolos es importante.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La plantilla se define automáticamente.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Ejemplo: (madre_de Carlos Andrea).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Permiten enlazar trozos de información.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Ejemplo: (altura Carla 158)</a:t>
          </a:r>
        </a:p>
      </dsp:txBody>
      <dsp:txXfrm>
        <a:off x="1236196" y="0"/>
        <a:ext cx="3640603" cy="2608366"/>
      </dsp:txXfrm>
    </dsp:sp>
    <dsp:sp modelId="{89BA65B3-38BB-AD47-B875-7C3D1DCBE723}">
      <dsp:nvSpPr>
        <dsp:cNvPr id="0" name=""/>
        <dsp:cNvSpPr/>
      </dsp:nvSpPr>
      <dsp:spPr>
        <a:xfrm>
          <a:off x="260836" y="260836"/>
          <a:ext cx="975360" cy="208669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C5350-14A0-1346-943E-137606219923}">
      <dsp:nvSpPr>
        <dsp:cNvPr id="0" name=""/>
        <dsp:cNvSpPr/>
      </dsp:nvSpPr>
      <dsp:spPr>
        <a:xfrm>
          <a:off x="0" y="2869203"/>
          <a:ext cx="4876800" cy="2608366"/>
        </a:xfrm>
        <a:prstGeom prst="roundRect">
          <a:avLst>
            <a:gd name="adj" fmla="val 10000"/>
          </a:avLst>
        </a:prstGeom>
        <a:solidFill>
          <a:schemeClr val="accent3">
            <a:hueOff val="6567904"/>
            <a:satOff val="-50632"/>
            <a:lumOff val="137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/>
            <a:t>Hechos no ordenados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Cada campo tiene su nombre y su valor.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El orden no es importante.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Necesita la definición previa de la plantilla.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Ejemplo: (datos-persona (nombre Carlos) apellido (Corrales))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Varios datos unidos por el nombre.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/>
            <a:t>Ejemplo: (assert(datos-persona (nombre Carlos) (altura 1.58) (Peso 130)</a:t>
          </a:r>
        </a:p>
      </dsp:txBody>
      <dsp:txXfrm>
        <a:off x="1236196" y="2869203"/>
        <a:ext cx="3640603" cy="2608366"/>
      </dsp:txXfrm>
    </dsp:sp>
    <dsp:sp modelId="{2B3B333C-DE5D-AB46-AD06-B14A5C421B75}">
      <dsp:nvSpPr>
        <dsp:cNvPr id="0" name=""/>
        <dsp:cNvSpPr/>
      </dsp:nvSpPr>
      <dsp:spPr>
        <a:xfrm>
          <a:off x="260836" y="3130040"/>
          <a:ext cx="975360" cy="208669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ECBF0-BBBF-834B-8405-4FD6B34C6A71}">
      <dsp:nvSpPr>
        <dsp:cNvPr id="0" name=""/>
        <dsp:cNvSpPr/>
      </dsp:nvSpPr>
      <dsp:spPr>
        <a:xfrm>
          <a:off x="0" y="485048"/>
          <a:ext cx="9323452" cy="4627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28E67C-0688-FF44-8D5C-4F44AD83888D}">
      <dsp:nvSpPr>
        <dsp:cNvPr id="0" name=""/>
        <dsp:cNvSpPr/>
      </dsp:nvSpPr>
      <dsp:spPr>
        <a:xfrm>
          <a:off x="458433" y="57008"/>
          <a:ext cx="8863993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83" tIns="0" rIns="246683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800" b="1" kern="1200" dirty="0">
              <a:latin typeface="Arial" panose="020B0604020202020204" pitchFamily="34" charset="0"/>
              <a:cs typeface="Arial" panose="020B0604020202020204" pitchFamily="34" charset="0"/>
            </a:rPr>
            <a:t>Por convenio, los programas CLIPS tienen la extensión .CLP, si bien en estos archivos sólo se almacenan constructores (por el momento el único constructor que conocemos es defrule). </a:t>
          </a:r>
          <a:endParaRPr lang="es-ES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0223" y="98798"/>
        <a:ext cx="8780413" cy="772500"/>
      </dsp:txXfrm>
    </dsp:sp>
    <dsp:sp modelId="{00EEFA10-3B4D-AE4E-80A2-C11ECE69410D}">
      <dsp:nvSpPr>
        <dsp:cNvPr id="0" name=""/>
        <dsp:cNvSpPr/>
      </dsp:nvSpPr>
      <dsp:spPr>
        <a:xfrm>
          <a:off x="0" y="1532394"/>
          <a:ext cx="932345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49DAA-FF53-C248-8A73-8C2F11C2A345}">
      <dsp:nvSpPr>
        <dsp:cNvPr id="0" name=""/>
        <dsp:cNvSpPr/>
      </dsp:nvSpPr>
      <dsp:spPr>
        <a:xfrm>
          <a:off x="458433" y="1104354"/>
          <a:ext cx="8863993" cy="856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83" tIns="0" rIns="246683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800" b="1" kern="1200" dirty="0">
              <a:latin typeface="Arial" panose="020B0604020202020204" pitchFamily="34" charset="0"/>
              <a:cs typeface="Arial" panose="020B0604020202020204" pitchFamily="34" charset="0"/>
            </a:rPr>
            <a:t>Es posible cargar uno de tales archivos mediante (load "nombre-archivo.clp"). </a:t>
          </a:r>
          <a:endParaRPr lang="es-ES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0223" y="1146144"/>
        <a:ext cx="8780413" cy="772500"/>
      </dsp:txXfrm>
    </dsp:sp>
    <dsp:sp modelId="{8988761D-51C2-9249-91D0-C893E5D5E8CE}">
      <dsp:nvSpPr>
        <dsp:cNvPr id="0" name=""/>
        <dsp:cNvSpPr/>
      </dsp:nvSpPr>
      <dsp:spPr>
        <a:xfrm>
          <a:off x="0" y="2847834"/>
          <a:ext cx="932345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AD706B-5AB0-CB47-8EFD-749A00D68D8D}">
      <dsp:nvSpPr>
        <dsp:cNvPr id="0" name=""/>
        <dsp:cNvSpPr/>
      </dsp:nvSpPr>
      <dsp:spPr>
        <a:xfrm>
          <a:off x="458433" y="2419794"/>
          <a:ext cx="8863993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83" tIns="0" rIns="246683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800" b="1" kern="1200" dirty="0">
              <a:latin typeface="Arial" panose="020B0604020202020204" pitchFamily="34" charset="0"/>
              <a:cs typeface="Arial" panose="020B0604020202020204" pitchFamily="34" charset="0"/>
            </a:rPr>
            <a:t>También podemos siempre que queramos almacenar los constructores creados hasta ese momento mediante (save "nombre-archivo.clp"). </a:t>
          </a:r>
          <a:endParaRPr lang="es-ES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0223" y="2461584"/>
        <a:ext cx="8780413" cy="772500"/>
      </dsp:txXfrm>
    </dsp:sp>
    <dsp:sp modelId="{E6F0B147-3032-814A-B76F-AE829334215E}">
      <dsp:nvSpPr>
        <dsp:cNvPr id="0" name=""/>
        <dsp:cNvSpPr/>
      </dsp:nvSpPr>
      <dsp:spPr>
        <a:xfrm>
          <a:off x="0" y="4163274"/>
          <a:ext cx="932345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D40B52-A754-CE46-A1B9-D74BCBDA750D}">
      <dsp:nvSpPr>
        <dsp:cNvPr id="0" name=""/>
        <dsp:cNvSpPr/>
      </dsp:nvSpPr>
      <dsp:spPr>
        <a:xfrm>
          <a:off x="458433" y="3735234"/>
          <a:ext cx="8863993" cy="856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83" tIns="0" rIns="246683" bIns="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800" b="1" kern="1200" dirty="0">
              <a:latin typeface="Arial" panose="020B0604020202020204" pitchFamily="34" charset="0"/>
              <a:cs typeface="Arial" panose="020B0604020202020204" pitchFamily="34" charset="0"/>
            </a:rPr>
            <a:t>Por el momento, los hechos deben ser tecleados en cada sesión.</a:t>
          </a:r>
          <a:endParaRPr lang="es-ES" sz="18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0223" y="3777024"/>
        <a:ext cx="8780413" cy="772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987C-55A1-8742-B3EA-43915549AE8F}">
      <dsp:nvSpPr>
        <dsp:cNvPr id="0" name=""/>
        <dsp:cNvSpPr/>
      </dsp:nvSpPr>
      <dsp:spPr>
        <a:xfrm rot="5400000">
          <a:off x="603023" y="1067273"/>
          <a:ext cx="1809741" cy="301136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8FF80-807C-C047-BFE1-0DA458D15799}">
      <dsp:nvSpPr>
        <dsp:cNvPr id="0" name=""/>
        <dsp:cNvSpPr/>
      </dsp:nvSpPr>
      <dsp:spPr>
        <a:xfrm>
          <a:off x="300932" y="1967024"/>
          <a:ext cx="2718681" cy="238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/>
            <a:t>Hechos Persistentes</a:t>
          </a:r>
        </a:p>
      </dsp:txBody>
      <dsp:txXfrm>
        <a:off x="300932" y="1967024"/>
        <a:ext cx="2718681" cy="2383083"/>
      </dsp:txXfrm>
    </dsp:sp>
    <dsp:sp modelId="{D7DCB672-0606-E747-91AE-2DD35F465717}">
      <dsp:nvSpPr>
        <dsp:cNvPr id="0" name=""/>
        <dsp:cNvSpPr/>
      </dsp:nvSpPr>
      <dsp:spPr>
        <a:xfrm>
          <a:off x="2506655" y="845573"/>
          <a:ext cx="512958" cy="512958"/>
        </a:xfrm>
        <a:prstGeom prst="triangle">
          <a:avLst>
            <a:gd name="adj" fmla="val 100000"/>
          </a:avLst>
        </a:prstGeom>
        <a:solidFill>
          <a:schemeClr val="accent2">
            <a:hueOff val="338703"/>
            <a:satOff val="-1658"/>
            <a:lumOff val="931"/>
            <a:alphaOff val="0"/>
          </a:schemeClr>
        </a:solidFill>
        <a:ln w="19050" cap="rnd" cmpd="sng" algn="ctr">
          <a:solidFill>
            <a:schemeClr val="accent2">
              <a:hueOff val="338703"/>
              <a:satOff val="-1658"/>
              <a:lumOff val="9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0B28C-9112-EA43-827D-B797D1BB2754}">
      <dsp:nvSpPr>
        <dsp:cNvPr id="0" name=""/>
        <dsp:cNvSpPr/>
      </dsp:nvSpPr>
      <dsp:spPr>
        <a:xfrm rot="5400000">
          <a:off x="3931220" y="243707"/>
          <a:ext cx="1809741" cy="301136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02E1B-759D-044A-90C9-D4D5528C750C}">
      <dsp:nvSpPr>
        <dsp:cNvPr id="0" name=""/>
        <dsp:cNvSpPr/>
      </dsp:nvSpPr>
      <dsp:spPr>
        <a:xfrm>
          <a:off x="3629129" y="1143458"/>
          <a:ext cx="2718681" cy="238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700" b="1" kern="1200" dirty="0"/>
            <a:t>La posiblidad de mantener ciertos hechos que usualmente deseamos que se conserven entre ejecución y ejecución, aún después de limpiar la memoria de trabajo.</a:t>
          </a:r>
          <a:endParaRPr lang="es-ES" sz="1700" b="1" kern="1200" dirty="0"/>
        </a:p>
      </dsp:txBody>
      <dsp:txXfrm>
        <a:off x="3629129" y="1143458"/>
        <a:ext cx="2718681" cy="2383083"/>
      </dsp:txXfrm>
    </dsp:sp>
    <dsp:sp modelId="{2233F164-0140-5145-9797-679E56E3836F}">
      <dsp:nvSpPr>
        <dsp:cNvPr id="0" name=""/>
        <dsp:cNvSpPr/>
      </dsp:nvSpPr>
      <dsp:spPr>
        <a:xfrm>
          <a:off x="5834852" y="22007"/>
          <a:ext cx="512958" cy="512958"/>
        </a:xfrm>
        <a:prstGeom prst="triangle">
          <a:avLst>
            <a:gd name="adj" fmla="val 100000"/>
          </a:avLst>
        </a:prstGeom>
        <a:solidFill>
          <a:schemeClr val="accent2">
            <a:hueOff val="1016110"/>
            <a:satOff val="-4974"/>
            <a:lumOff val="2794"/>
            <a:alphaOff val="0"/>
          </a:schemeClr>
        </a:solidFill>
        <a:ln w="19050" cap="rnd" cmpd="sng" algn="ctr">
          <a:solidFill>
            <a:schemeClr val="accent2">
              <a:hueOff val="1016110"/>
              <a:satOff val="-4974"/>
              <a:lumOff val="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4088C-6D25-2E49-A6E3-C2F6F3115649}">
      <dsp:nvSpPr>
        <dsp:cNvPr id="0" name=""/>
        <dsp:cNvSpPr/>
      </dsp:nvSpPr>
      <dsp:spPr>
        <a:xfrm rot="5400000">
          <a:off x="7259417" y="-579857"/>
          <a:ext cx="1809741" cy="3011369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055D1D-E411-F743-AFDE-78DF776E1A83}">
      <dsp:nvSpPr>
        <dsp:cNvPr id="0" name=""/>
        <dsp:cNvSpPr/>
      </dsp:nvSpPr>
      <dsp:spPr>
        <a:xfrm>
          <a:off x="6957326" y="319892"/>
          <a:ext cx="2718681" cy="2383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A" sz="1700" b="1" kern="1200" dirty="0"/>
            <a:t>Esto puede conseguirse mediante el constructor deffacts. </a:t>
          </a:r>
          <a:endParaRPr lang="es-ES" sz="1700" b="1" kern="1200" dirty="0"/>
        </a:p>
      </dsp:txBody>
      <dsp:txXfrm>
        <a:off x="6957326" y="319892"/>
        <a:ext cx="2718681" cy="2383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96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92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6170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3290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906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264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577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5961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489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225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54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840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429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883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594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C913B78-C750-4B73-AA4C-CC6FBFC7EBF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928F5-67A4-47AD-8945-21FEE8D9BE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813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9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anKu11/HIA_CLIPS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9.tiff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tif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http://enjoylife.com.ar/novedades/wp-content/uploads/mac_os_x_foto.png" TargetMode="Externa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9.tif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57716-6C31-194F-9998-016DCCA64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A" dirty="0"/>
              <a:t>CLIPS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6E94A1-01CB-0746-8088-4A61253F75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A" dirty="0"/>
              <a:t>PROYECTO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85FD43-2860-FD4E-8FA5-BA555A3230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70" y="6020666"/>
            <a:ext cx="788309" cy="83733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4412E2D-6675-1A42-8598-B2A767DB369D}"/>
              </a:ext>
            </a:extLst>
          </p:cNvPr>
          <p:cNvSpPr txBox="1"/>
          <p:nvPr/>
        </p:nvSpPr>
        <p:spPr>
          <a:xfrm>
            <a:off x="9301656" y="4581912"/>
            <a:ext cx="2937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A" dirty="0">
                <a:solidFill>
                  <a:schemeClr val="bg1"/>
                </a:solidFill>
                <a:latin typeface="Bernard MT Condensed" panose="02050806060905020404" pitchFamily="18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Profesor:</a:t>
            </a:r>
          </a:p>
          <a:p>
            <a:endParaRPr lang="es-PA" dirty="0">
              <a:solidFill>
                <a:schemeClr val="bg1"/>
              </a:solidFill>
              <a:latin typeface="Bernard MT Condensed" panose="02050806060905020404" pitchFamily="18" charset="77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PA" dirty="0">
                <a:solidFill>
                  <a:schemeClr val="bg1"/>
                </a:solidFill>
                <a:latin typeface="Bernard MT Condensed" panose="02050806060905020404" pitchFamily="18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Alumno: Jian Ku</a:t>
            </a:r>
          </a:p>
          <a:p>
            <a:endParaRPr lang="es-PA" dirty="0">
              <a:solidFill>
                <a:schemeClr val="bg1"/>
              </a:solidFill>
              <a:latin typeface="Bernard MT Condensed" panose="02050806060905020404" pitchFamily="18" charset="77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s-PA" dirty="0">
                <a:solidFill>
                  <a:schemeClr val="bg1"/>
                </a:solidFill>
                <a:latin typeface="Bernard MT Condensed" panose="02050806060905020404" pitchFamily="18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C.I.P:  2-739-281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003152-4607-BE4B-9463-A93481A4F3E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70" y="228"/>
            <a:ext cx="2937641" cy="32124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872083-8EF4-454D-979D-142123B3ED4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2" r="21324"/>
          <a:stretch/>
        </p:blipFill>
        <p:spPr bwMode="auto">
          <a:xfrm>
            <a:off x="11272345" y="5846255"/>
            <a:ext cx="919655" cy="11861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A615019-9F73-5A42-9840-6C6CDF6BF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4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2B84CB16-50FA-A64B-906F-8980B38D3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771" y="306676"/>
            <a:ext cx="9008657" cy="652694"/>
          </a:xfr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>
            <a:normAutofit fontScale="90000"/>
          </a:bodyPr>
          <a:lstStyle/>
          <a:p>
            <a:pPr algn="ctr"/>
            <a:r>
              <a:rPr lang="es-PA" sz="2800" b="1" dirty="0"/>
              <a:t>CAPÍTULO 3 - COMBINACIÓN DE ELEMENTOS CONDICIONALES CON AND, OR Y NOT</a:t>
            </a:r>
            <a:br>
              <a:rPr lang="es-PA" sz="2800" b="1" dirty="0"/>
            </a:br>
            <a:endParaRPr lang="es-PA" sz="28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A3C367-F71B-774F-8F13-A28F594E6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771" y="1349115"/>
            <a:ext cx="8696368" cy="4700829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s-PA" b="1" dirty="0"/>
              <a:t>CLIPS ofrece la posibilidad de representar and y or explícitos, así como la posibilidad de indicar mediante not que una regla será activada si no existe ningún hecho reconocido por un patrón.</a:t>
            </a:r>
          </a:p>
          <a:p>
            <a:r>
              <a:rPr lang="es-PA" b="1" dirty="0"/>
              <a:t>La siguiente regla se activa en el caso de que no exista el hecho (animal-es pato): </a:t>
            </a:r>
          </a:p>
          <a:p>
            <a:r>
              <a:rPr lang="es-PA" b="1" dirty="0"/>
              <a:t>(defrule noperoo</a:t>
            </a:r>
            <a:br>
              <a:rPr lang="es-PA" b="1" dirty="0"/>
            </a:br>
            <a:r>
              <a:rPr lang="es-PA" b="1" dirty="0"/>
              <a:t>(not (animal-es PERRO))</a:t>
            </a:r>
            <a:br>
              <a:rPr lang="es-PA" b="1" dirty="0"/>
            </a:br>
            <a:r>
              <a:rPr lang="es-PA" b="1" dirty="0"/>
              <a:t>=&gt;</a:t>
            </a:r>
            <a:br>
              <a:rPr lang="es-PA" b="1" dirty="0"/>
            </a:br>
            <a:r>
              <a:rPr lang="es-PA" b="1" dirty="0"/>
              <a:t>(assert (sonido-es noGUAU))</a:t>
            </a:r>
            <a:br>
              <a:rPr lang="es-PA" b="1" dirty="0"/>
            </a:br>
            <a:r>
              <a:rPr lang="es-PA" b="1" dirty="0"/>
              <a:t>(printout t "Esto no es un perro" crlf))</a:t>
            </a:r>
            <a:endParaRPr lang="es-PA" dirty="0"/>
          </a:p>
          <a:p>
            <a:endParaRPr lang="es-PA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5235B39-BAA6-C245-B6FC-66A45BD99E9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38" y="3087973"/>
            <a:ext cx="2550401" cy="27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7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6216D2A-E426-C24B-A184-C70BCB07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771" y="306676"/>
            <a:ext cx="9008657" cy="652694"/>
          </a:xfr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>
            <a:normAutofit fontScale="90000"/>
          </a:bodyPr>
          <a:lstStyle/>
          <a:p>
            <a:pPr algn="ctr"/>
            <a:r>
              <a:rPr lang="es-PA" sz="2800" b="1" dirty="0"/>
              <a:t>CAPÍTULO 3 – ALMACENAMIENTO DE REGLAS</a:t>
            </a:r>
            <a:br>
              <a:rPr lang="es-PA" sz="2800" b="1" dirty="0"/>
            </a:br>
            <a:endParaRPr lang="es-PA" sz="2800" b="1" dirty="0"/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A1107D30-B69E-4F41-ACFA-A5E648903A0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558976" y="1449717"/>
          <a:ext cx="9323452" cy="4951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1833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6CC47E7-F1FC-E64D-B291-5E59E05A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1" y="-1115482"/>
            <a:ext cx="9008657" cy="652694"/>
          </a:xfr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>
            <a:normAutofit fontScale="90000"/>
          </a:bodyPr>
          <a:lstStyle/>
          <a:p>
            <a:pPr algn="ctr"/>
            <a:r>
              <a:rPr lang="es-PA" sz="2800" b="1" dirty="0"/>
              <a:t>CAPÍTULO 3 – UTILIDADES DE CLIPS</a:t>
            </a:r>
            <a:br>
              <a:rPr lang="es-PA" sz="2800" b="1" dirty="0"/>
            </a:br>
            <a:endParaRPr lang="es-PA" sz="2800" b="1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51965CC-67CA-FE4F-A930-77E10619204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38760"/>
          <a:ext cx="12192000" cy="683434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49143336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917699085"/>
                    </a:ext>
                  </a:extLst>
                </a:gridCol>
              </a:tblGrid>
              <a:tr h="866737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(dribble-on &lt;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nombre-fichero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&gt;), (dribble-off).</a:t>
                      </a:r>
                      <a:endParaRPr lang="es-PA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73" marR="321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Equivalente a la función dribble de lisp. dribble-on registra las salidas del terminal y las entradas del teclado en el fichero especificado. dribble-off cierra el fichero.</a:t>
                      </a:r>
                      <a:endParaRPr lang="es-PA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73" marR="32173" marT="0" marB="0"/>
                </a:tc>
                <a:extLst>
                  <a:ext uri="{0D108BD9-81ED-4DB2-BD59-A6C34878D82A}">
                    <a16:rowId xmlns:a16="http://schemas.microsoft.com/office/drawing/2014/main" val="4236408576"/>
                  </a:ext>
                </a:extLst>
              </a:tr>
              <a:tr h="866737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(agenda) </a:t>
                      </a:r>
                      <a:endParaRPr lang="es-PA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73" marR="321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Muestra las reglas instanciadas. Para cada instancia muestra la prioridad de la regla, el nombre de la regla y los hechos reconocidos por la regla.</a:t>
                      </a:r>
                      <a:endParaRPr lang="es-PA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73" marR="32173" marT="0" marB="0"/>
                </a:tc>
                <a:extLst>
                  <a:ext uri="{0D108BD9-81ED-4DB2-BD59-A6C34878D82A}">
                    <a16:rowId xmlns:a16="http://schemas.microsoft.com/office/drawing/2014/main" val="1652149352"/>
                  </a:ext>
                </a:extLst>
              </a:tr>
              <a:tr h="272864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es-PA" sz="1600" b="1">
                          <a:solidFill>
                            <a:schemeClr val="bg1"/>
                          </a:solidFill>
                          <a:effectLst/>
                        </a:rPr>
                        <a:t>(facts) </a:t>
                      </a:r>
                      <a:endParaRPr lang="es-PA" sz="16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73" marR="321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Muestra los hechos de la memoria de trabajo.</a:t>
                      </a:r>
                      <a:endParaRPr lang="es-PA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73" marR="32173" marT="0" marB="0"/>
                </a:tc>
                <a:extLst>
                  <a:ext uri="{0D108BD9-81ED-4DB2-BD59-A6C34878D82A}">
                    <a16:rowId xmlns:a16="http://schemas.microsoft.com/office/drawing/2014/main" val="2955311205"/>
                  </a:ext>
                </a:extLst>
              </a:tr>
              <a:tr h="2648625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(watch &lt;parámetro&gt;) EJEMPLO: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CLIPS&gt; (assert (animal-es pato))</a:t>
                      </a:r>
                      <a:b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==&gt; f-0 (animal-es pato)</a:t>
                      </a:r>
                      <a:b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&lt;Fact-0&gt;</a:t>
                      </a:r>
                      <a:b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CLIPS&gt; (run)</a:t>
                      </a:r>
                      <a:b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FIRE 1 pato: f-0</a:t>
                      </a:r>
                      <a:b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==&gt; f-1 (sonido-es quack)</a:t>
                      </a:r>
                      <a:b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Esto es un pato</a:t>
                      </a: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endParaRPr lang="es-PA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73" marR="321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Es útil para depurar programas. El parámetro puede ser uno de los siguientes símbolos: facts, rules, activations, statistics, compilations, focus, o all. Para la práctica te interesará utilizar (watch facts) y (watch rules), que indica con la secuencia &lt;== cuando se elimina un hecho, y con la secuencia ==&gt;, cuando se inserta. Para que deje de dar esta información utiliza (unwatch facts).</a:t>
                      </a:r>
                    </a:p>
                  </a:txBody>
                  <a:tcPr marL="32173" marR="32173" marT="0" marB="0"/>
                </a:tc>
                <a:extLst>
                  <a:ext uri="{0D108BD9-81ED-4DB2-BD59-A6C34878D82A}">
                    <a16:rowId xmlns:a16="http://schemas.microsoft.com/office/drawing/2014/main" val="3833133846"/>
                  </a:ext>
                </a:extLst>
              </a:tr>
              <a:tr h="1891412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lphaLcPeriod"/>
                      </a:pP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(matches &lt;nombre-de-regla&gt;).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eriod"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CLIPS&gt; (matches Estado-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Inicial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b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Matches for Pattern 1</a:t>
                      </a:r>
                      <a:b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f-0</a:t>
                      </a:r>
                      <a:b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Activations</a:t>
                      </a:r>
                      <a:b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f-0</a:t>
                      </a:r>
                      <a:endParaRPr lang="es-PA" sz="16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2173" marR="3217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600" b="1" dirty="0">
                          <a:solidFill>
                            <a:schemeClr val="bg1"/>
                          </a:solidFill>
                          <a:effectLst/>
                        </a:rPr>
                        <a:t>Matches recibe como argumento el nombre de una regla y muestra los hechos reconocidos por cada patrón. Por ejemplo: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PA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73" marR="32173" marT="0" marB="0"/>
                </a:tc>
                <a:extLst>
                  <a:ext uri="{0D108BD9-81ED-4DB2-BD59-A6C34878D82A}">
                    <a16:rowId xmlns:a16="http://schemas.microsoft.com/office/drawing/2014/main" val="3292737025"/>
                  </a:ext>
                </a:extLst>
              </a:tr>
              <a:tr h="55508"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600" dirty="0">
                          <a:solidFill>
                            <a:schemeClr val="bg1"/>
                          </a:solidFill>
                          <a:effectLst/>
                        </a:rPr>
                        <a:t>Cualquier línea que comience con un punto y coma (;) no se interpreta. Son comentarios.</a:t>
                      </a:r>
                      <a:endParaRPr lang="es-PA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173" marR="32173" marT="0" marB="0"/>
                </a:tc>
                <a:tc hMerge="1">
                  <a:txBody>
                    <a:bodyPr/>
                    <a:lstStyle/>
                    <a:p>
                      <a:endParaRPr lang="es-P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731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3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265AD2A5-F85A-3F48-90B2-3DC5E88E503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309572" y="1810781"/>
          <a:ext cx="9678218" cy="4371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FE08BFF-A79A-B44A-BE17-4EF876012873}"/>
              </a:ext>
            </a:extLst>
          </p:cNvPr>
          <p:cNvSpPr txBox="1">
            <a:spLocks/>
          </p:cNvSpPr>
          <p:nvPr/>
        </p:nvSpPr>
        <p:spPr>
          <a:xfrm>
            <a:off x="1873771" y="306676"/>
            <a:ext cx="9008657" cy="652694"/>
          </a:xfrm>
          <a:prstGeom prst="rect">
            <a:avLst/>
          </a:prstGeo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A" b="1" dirty="0">
                <a:latin typeface="+mn-lt"/>
              </a:rPr>
              <a:t>CAPÍTULO 4 – VARIABLES Y HECHOS COMPLEJOS</a:t>
            </a:r>
            <a:endParaRPr lang="es-PA" sz="2800" b="1" dirty="0">
              <a:latin typeface="+mn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A03E6F8-EB2F-734E-B770-2C9CEBFD10FD}"/>
              </a:ext>
            </a:extLst>
          </p:cNvPr>
          <p:cNvSpPr txBox="1"/>
          <p:nvPr/>
        </p:nvSpPr>
        <p:spPr>
          <a:xfrm>
            <a:off x="1204210" y="5720180"/>
            <a:ext cx="9783580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A" b="1" dirty="0"/>
              <a:t>Por ejemplo, si quiero aseverar que en mi BC hay un perro, un gato y un hurón, y esto quiero que conste cada vez que haga un (reset) se debe escribir:</a:t>
            </a:r>
          </a:p>
          <a:p>
            <a:pPr algn="ctr"/>
            <a:r>
              <a:rPr lang="es-PA" b="1" i="1" dirty="0"/>
              <a:t>(deffacts startup (animal perro) (animal gato) (animal hurón))</a:t>
            </a:r>
          </a:p>
        </p:txBody>
      </p:sp>
    </p:spTree>
    <p:extLst>
      <p:ext uri="{BB962C8B-B14F-4D97-AF65-F5344CB8AC3E}">
        <p14:creationId xmlns:p14="http://schemas.microsoft.com/office/powerpoint/2010/main" val="336593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FE08BFF-A79A-B44A-BE17-4EF876012873}"/>
              </a:ext>
            </a:extLst>
          </p:cNvPr>
          <p:cNvSpPr txBox="1">
            <a:spLocks/>
          </p:cNvSpPr>
          <p:nvPr/>
        </p:nvSpPr>
        <p:spPr>
          <a:xfrm>
            <a:off x="1873771" y="306676"/>
            <a:ext cx="9008657" cy="652694"/>
          </a:xfrm>
          <a:prstGeom prst="rect">
            <a:avLst/>
          </a:prstGeo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A" b="1" dirty="0">
                <a:latin typeface="+mn-lt"/>
              </a:rPr>
              <a:t>CAPÍTULO 4 – PATRONES MÁS FLEXIBLES</a:t>
            </a:r>
            <a:endParaRPr lang="es-PA" sz="2800" b="1" dirty="0">
              <a:latin typeface="+mn-lt"/>
            </a:endParaRP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9658F47-F925-5E4E-954B-830BCA6A1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759" y="1439057"/>
            <a:ext cx="10142481" cy="5418944"/>
          </a:xfrm>
          <a:solidFill>
            <a:schemeClr val="accent6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r>
              <a:rPr lang="es-PA" sz="2100" b="1" dirty="0"/>
              <a:t>Frecuentemente interesa que una regla pueda ser lanzada por diversos hechos que satisfazgan una determinada expresión. Para ello se pueden usar los comodines o </a:t>
            </a:r>
            <a:r>
              <a:rPr lang="es-PA" sz="2100" b="1" i="1" dirty="0"/>
              <a:t>wildcards</a:t>
            </a:r>
            <a:r>
              <a:rPr lang="es-PA" sz="2100" b="1" dirty="0"/>
              <a:t>. A modo de ejemplo, el patrón de la siguiente regla será lanzado por cualquier hecho que refiera a un animal, sea el hecho que sea:</a:t>
            </a:r>
          </a:p>
          <a:p>
            <a:r>
              <a:rPr lang="en-US" sz="2100" b="1" dirty="0"/>
              <a:t>(</a:t>
            </a:r>
            <a:r>
              <a:rPr lang="en-US" sz="2100" b="1" dirty="0" err="1"/>
              <a:t>defrule</a:t>
            </a:r>
            <a:r>
              <a:rPr lang="en-US" sz="2100" b="1" dirty="0"/>
              <a:t> animal</a:t>
            </a:r>
            <a:br>
              <a:rPr lang="en-US" sz="2100" b="1" dirty="0"/>
            </a:br>
            <a:r>
              <a:rPr lang="en-US" sz="2100" b="1" dirty="0"/>
              <a:t>(animal ?)</a:t>
            </a:r>
            <a:br>
              <a:rPr lang="en-US" sz="2100" b="1" dirty="0"/>
            </a:br>
            <a:r>
              <a:rPr lang="en-US" sz="2100" b="1" dirty="0"/>
              <a:t>=&gt;</a:t>
            </a:r>
            <a:br>
              <a:rPr lang="en-US" sz="2100" b="1" dirty="0"/>
            </a:br>
            <a:r>
              <a:rPr lang="en-US" sz="2100" b="1" dirty="0"/>
              <a:t>(printout t "animal found" </a:t>
            </a:r>
            <a:r>
              <a:rPr lang="en-US" sz="2100" b="1" dirty="0" err="1"/>
              <a:t>crlf</a:t>
            </a:r>
            <a:r>
              <a:rPr lang="en-US" sz="2100" b="1" dirty="0"/>
              <a:t>))</a:t>
            </a:r>
            <a:endParaRPr lang="es-PA" sz="2100" b="1" dirty="0"/>
          </a:p>
          <a:p>
            <a:r>
              <a:rPr lang="es-PA" sz="2100" b="1" dirty="0"/>
              <a:t>Así, si introducimos los animales de la anterior sección (haciendo un reset, si utilizamos obtenemos:</a:t>
            </a:r>
          </a:p>
          <a:p>
            <a:r>
              <a:rPr lang="en-US" sz="2100" b="1" dirty="0"/>
              <a:t>CLIPS&gt;(run)</a:t>
            </a:r>
            <a:br>
              <a:rPr lang="en-US" sz="2100" b="1" dirty="0"/>
            </a:br>
            <a:r>
              <a:rPr lang="en-US" sz="2100" b="1" dirty="0"/>
              <a:t>Animal found</a:t>
            </a:r>
            <a:br>
              <a:rPr lang="en-US" sz="2100" b="1" dirty="0"/>
            </a:br>
            <a:r>
              <a:rPr lang="en-US" sz="2100" b="1" dirty="0"/>
              <a:t>Animal found</a:t>
            </a:r>
            <a:br>
              <a:rPr lang="en-US" sz="2100" b="1" dirty="0"/>
            </a:br>
            <a:r>
              <a:rPr lang="en-US" sz="2100" b="1" dirty="0"/>
              <a:t>Animal found</a:t>
            </a:r>
            <a:br>
              <a:rPr lang="en-US" sz="2100" b="1" dirty="0"/>
            </a:br>
            <a:r>
              <a:rPr lang="en-US" sz="2100" b="1" dirty="0"/>
              <a:t>Animal found</a:t>
            </a:r>
            <a:br>
              <a:rPr lang="en-US" sz="2100" b="1" dirty="0"/>
            </a:br>
            <a:r>
              <a:rPr lang="en-US" sz="2100" b="1" dirty="0"/>
              <a:t>CLIPS&gt;</a:t>
            </a:r>
            <a:endParaRPr lang="es-PA" sz="2100" b="1" dirty="0"/>
          </a:p>
          <a:p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55383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FE08BFF-A79A-B44A-BE17-4EF876012873}"/>
              </a:ext>
            </a:extLst>
          </p:cNvPr>
          <p:cNvSpPr txBox="1">
            <a:spLocks/>
          </p:cNvSpPr>
          <p:nvPr/>
        </p:nvSpPr>
        <p:spPr>
          <a:xfrm>
            <a:off x="1873771" y="306676"/>
            <a:ext cx="9008657" cy="652694"/>
          </a:xfrm>
          <a:prstGeom prst="rect">
            <a:avLst/>
          </a:prstGeo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A" b="1" dirty="0">
                <a:latin typeface="+mn-lt"/>
              </a:rPr>
              <a:t>CAPÍTULO 4 – VARIABLES PARA REFERISE A HECHOS</a:t>
            </a:r>
            <a:endParaRPr lang="es-PA" sz="2800" b="1" dirty="0">
              <a:latin typeface="+mn-lt"/>
            </a:endParaRP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2A848802-E2BA-6E4F-A144-0CF2BCDA632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773363" y="2052638"/>
          <a:ext cx="7796212" cy="3997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605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FE08BFF-A79A-B44A-BE17-4EF876012873}"/>
              </a:ext>
            </a:extLst>
          </p:cNvPr>
          <p:cNvSpPr txBox="1">
            <a:spLocks/>
          </p:cNvSpPr>
          <p:nvPr/>
        </p:nvSpPr>
        <p:spPr>
          <a:xfrm>
            <a:off x="1873771" y="306676"/>
            <a:ext cx="9008657" cy="652694"/>
          </a:xfrm>
          <a:prstGeom prst="rect">
            <a:avLst/>
          </a:prstGeo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A" b="1" dirty="0" smtClean="0">
                <a:latin typeface="+mn-lt"/>
              </a:rPr>
              <a:t>EJEMPLO Y PROBLEMA</a:t>
            </a:r>
            <a:endParaRPr lang="es-PA" sz="2800" b="1" dirty="0">
              <a:latin typeface="+mn-lt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Repositorio con documentación y ejemplos</a:t>
            </a:r>
          </a:p>
          <a:p>
            <a:r>
              <a:rPr lang="es-ES" sz="2400" dirty="0">
                <a:hlinkClick r:id="rId3"/>
              </a:rPr>
              <a:t>https://</a:t>
            </a:r>
            <a:r>
              <a:rPr lang="es-ES" sz="2400" dirty="0" smtClean="0">
                <a:hlinkClick r:id="rId3"/>
              </a:rPr>
              <a:t>github.com/JianKu11/HIA_CLIPS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b="1" u="sng" dirty="0" smtClean="0"/>
              <a:t>problema</a:t>
            </a:r>
          </a:p>
          <a:p>
            <a:r>
              <a:rPr lang="es-ES" dirty="0" smtClean="0"/>
              <a:t>Genera </a:t>
            </a:r>
            <a:r>
              <a:rPr lang="es-ES" dirty="0" smtClean="0"/>
              <a:t>una Idea sobre un sistema experto que ayudaría a realizar alguna actividad.</a:t>
            </a:r>
          </a:p>
          <a:p>
            <a:r>
              <a:rPr lang="es-ES" dirty="0" smtClean="0"/>
              <a:t>Plasma esta idea en una representación del conocimiento</a:t>
            </a:r>
          </a:p>
          <a:p>
            <a:r>
              <a:rPr lang="es-ES" dirty="0" smtClean="0"/>
              <a:t>Tomando en la representación del conocimiento y lo aprendido realiza el programa en clips</a:t>
            </a:r>
          </a:p>
        </p:txBody>
      </p:sp>
    </p:spTree>
    <p:extLst>
      <p:ext uri="{BB962C8B-B14F-4D97-AF65-F5344CB8AC3E}">
        <p14:creationId xmlns:p14="http://schemas.microsoft.com/office/powerpoint/2010/main" val="258838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FE08BFF-A79A-B44A-BE17-4EF876012873}"/>
              </a:ext>
            </a:extLst>
          </p:cNvPr>
          <p:cNvSpPr txBox="1">
            <a:spLocks/>
          </p:cNvSpPr>
          <p:nvPr/>
        </p:nvSpPr>
        <p:spPr>
          <a:xfrm>
            <a:off x="1873771" y="306676"/>
            <a:ext cx="9008657" cy="652694"/>
          </a:xfrm>
          <a:prstGeom prst="rect">
            <a:avLst/>
          </a:prstGeo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A" b="1" dirty="0" err="1" smtClean="0">
                <a:latin typeface="+mn-lt"/>
              </a:rPr>
              <a:t>Bibliografia</a:t>
            </a:r>
            <a:endParaRPr lang="es-PA" sz="2800" b="1" dirty="0">
              <a:latin typeface="+mn-lt"/>
            </a:endParaRPr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25961"/>
              </p:ext>
            </p:extLst>
          </p:nvPr>
        </p:nvGraphicFramePr>
        <p:xfrm>
          <a:off x="1873771" y="1974188"/>
          <a:ext cx="7749767" cy="1680147"/>
        </p:xfrm>
        <a:graphic>
          <a:graphicData uri="http://schemas.openxmlformats.org/drawingml/2006/table">
            <a:tbl>
              <a:tblPr firstRow="1" firstCol="1" bandRow="1"/>
              <a:tblGrid>
                <a:gridCol w="452382">
                  <a:extLst>
                    <a:ext uri="{9D8B030D-6E8A-4147-A177-3AD203B41FA5}">
                      <a16:colId xmlns:a16="http://schemas.microsoft.com/office/drawing/2014/main" val="3637306832"/>
                    </a:ext>
                  </a:extLst>
                </a:gridCol>
                <a:gridCol w="7297385">
                  <a:extLst>
                    <a:ext uri="{9D8B030D-6E8A-4147-A177-3AD203B41FA5}">
                      <a16:colId xmlns:a16="http://schemas.microsoft.com/office/drawing/2014/main" val="3135487123"/>
                    </a:ext>
                  </a:extLst>
                </a:gridCol>
              </a:tblGrid>
              <a:tr h="2710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[1]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G. </a:t>
                      </a:r>
                      <a:r>
                        <a:rPr lang="es-E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Riley</a:t>
                      </a: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«CLIPS Reference Manual,» </a:t>
                      </a:r>
                      <a:r>
                        <a:rPr lang="es-E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Version</a:t>
                      </a: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6.40 Beta, </a:t>
                      </a:r>
                      <a:r>
                        <a:rPr lang="es-E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Panama</a:t>
                      </a: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2017.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725589"/>
                  </a:ext>
                </a:extLst>
              </a:tr>
              <a:tr h="35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[2]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I. a. CLIPS, «Sebastián Ventura Soto,» Universidad de Córdoba, [En línea]. Available: http://www.uco.es/users/sventura/misc/TutorialCLIPS/TutorCLIPS01.htm. [Último acceso: 16 Diciembre 2019].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744064"/>
                  </a:ext>
                </a:extLst>
              </a:tr>
              <a:tr h="2325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[3]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L. D. H. Molinero, «TUTORIAL DE CLIPS,» Fac. Informática de Murcia, Murcia, España.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754186"/>
                  </a:ext>
                </a:extLst>
              </a:tr>
              <a:tr h="2315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[4]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I. a. CLIPS, «C Language Integrated Production System».</a:t>
                      </a:r>
                      <a:endParaRPr lang="es-E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724567"/>
                  </a:ext>
                </a:extLst>
              </a:tr>
              <a:tr h="5346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[5]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E. L. CLIPS, «Javier </a:t>
                      </a:r>
                      <a:r>
                        <a:rPr lang="es-E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Bejar</a:t>
                      </a: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,» [En línea].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Available: https://www.cs.upc.edu/~bejar/ia/transpas/lab/clips.pdf.</a:t>
                      </a:r>
                      <a:endParaRPr lang="es-E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355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05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D165B-53EE-204B-8FF8-0CA05B7B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A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A3C367-F71B-774F-8F13-A28F594E6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A" dirty="0" smtClean="0"/>
              <a:t>CLIPS es una herramienta gratuita para desarrollar sistemas expertos a continuación un breve resumen del libro guía de CLIPS</a:t>
            </a:r>
            <a:endParaRPr lang="es-PA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2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D165B-53EE-204B-8FF8-0CA05B7B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771" y="306676"/>
            <a:ext cx="9008657" cy="892538"/>
          </a:xfr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>
            <a:normAutofit fontScale="90000"/>
          </a:bodyPr>
          <a:lstStyle/>
          <a:p>
            <a:pPr algn="ctr"/>
            <a:r>
              <a:rPr lang="es-PA" sz="2800" dirty="0"/>
              <a:t>CAPÍTULO 1- HISTORIA Y FUNCIONAMIENTO DE LA HERRAMIENTA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BE45E6B-C26B-F347-A047-3DD2072BA81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465757" y="1678898"/>
          <a:ext cx="7824684" cy="4254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A58F82-A50D-1747-83A0-9E4B731D73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224" y="3144786"/>
            <a:ext cx="1555750" cy="132238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7603A72-B934-8040-8CD2-0AC22514B089}"/>
              </a:ext>
            </a:extLst>
          </p:cNvPr>
          <p:cNvSpPr txBox="1"/>
          <p:nvPr/>
        </p:nvSpPr>
        <p:spPr>
          <a:xfrm>
            <a:off x="1309572" y="6072366"/>
            <a:ext cx="10022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A" b="1" dirty="0"/>
              <a:t>“Herramienta que provee un entorno de desarrollo para la producción y ejecución de sistemas expertos”.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987BDE-7A58-9947-A700-EC3CDE604A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0904" y="1539595"/>
            <a:ext cx="1129824" cy="112982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F2B6B4-B0F9-9145-AF9B-2B4763950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7762" y="4914751"/>
            <a:ext cx="1531079" cy="10183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2EC7213-00EF-0E40-9161-CDFAB22014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7762" y="1338517"/>
            <a:ext cx="1531079" cy="15310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612002-BCA3-6B4C-9A3A-238885150E7C}"/>
              </a:ext>
            </a:extLst>
          </p:cNvPr>
          <p:cNvPicPr/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4" t="73721"/>
          <a:stretch/>
        </p:blipFill>
        <p:spPr>
          <a:xfrm rot="942205">
            <a:off x="1865179" y="5186598"/>
            <a:ext cx="1201156" cy="5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31F127C7-CBE2-C342-81B4-4E1E4806096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24759" y="0"/>
          <a:ext cx="10142482" cy="68950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71241">
                  <a:extLst>
                    <a:ext uri="{9D8B030D-6E8A-4147-A177-3AD203B41FA5}">
                      <a16:colId xmlns:a16="http://schemas.microsoft.com/office/drawing/2014/main" val="950167374"/>
                    </a:ext>
                  </a:extLst>
                </a:gridCol>
                <a:gridCol w="5071241">
                  <a:extLst>
                    <a:ext uri="{9D8B030D-6E8A-4147-A177-3AD203B41FA5}">
                      <a16:colId xmlns:a16="http://schemas.microsoft.com/office/drawing/2014/main" val="3228367196"/>
                    </a:ext>
                  </a:extLst>
                </a:gridCol>
              </a:tblGrid>
              <a:tr h="2267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VENTAJAS</a:t>
                      </a:r>
                      <a:endParaRPr lang="es-P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DESVENTAJAS</a:t>
                      </a:r>
                      <a:endParaRPr lang="es-PA" sz="1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extLst>
                  <a:ext uri="{0D108BD9-81ED-4DB2-BD59-A6C34878D82A}">
                    <a16:rowId xmlns:a16="http://schemas.microsoft.com/office/drawing/2014/main" val="2182366277"/>
                  </a:ext>
                </a:extLst>
              </a:tr>
              <a:tr h="6612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Modularidad</a:t>
                      </a:r>
                      <a:endParaRPr lang="es-P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Ineficiencia: la ejecución del proceso de reconocimiento de patrones es muy ineficiente.</a:t>
                      </a:r>
                      <a:endParaRPr lang="es-P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extLst>
                  <a:ext uri="{0D108BD9-81ED-4DB2-BD59-A6C34878D82A}">
                    <a16:rowId xmlns:a16="http://schemas.microsoft.com/office/drawing/2014/main" val="3185214752"/>
                  </a:ext>
                </a:extLst>
              </a:tr>
              <a:tr h="11144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Cada regla es una unidad del conocimiento que puede ser añadida, modificada o eliminada independientemente del resto de las reglas</a:t>
                      </a:r>
                      <a:endParaRPr lang="es-P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Opacidad: Es difícil examinar una base de conocimiento y determinar que acciones van a ocurrir.</a:t>
                      </a:r>
                      <a:endParaRPr lang="es-P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extLst>
                  <a:ext uri="{0D108BD9-81ED-4DB2-BD59-A6C34878D82A}">
                    <a16:rowId xmlns:a16="http://schemas.microsoft.com/office/drawing/2014/main" val="4272585845"/>
                  </a:ext>
                </a:extLst>
              </a:tr>
              <a:tr h="11144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>
                          <a:effectLst/>
                        </a:rPr>
                        <a:t>Se puede desarrollar una pequeña porción de sistema, comprobar su correcto funcionamiento y añadirla al resto de la base de conocimiento.</a:t>
                      </a:r>
                      <a:endParaRPr lang="es-PA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La división del conocimiento en reglas hace que cada regla individual sea fácilmente tratable, pero se pierde la visión global.</a:t>
                      </a:r>
                      <a:endParaRPr lang="es-P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extLst>
                  <a:ext uri="{0D108BD9-81ED-4DB2-BD59-A6C34878D82A}">
                    <a16:rowId xmlns:a16="http://schemas.microsoft.com/office/drawing/2014/main" val="405000992"/>
                  </a:ext>
                </a:extLst>
              </a:tr>
              <a:tr h="11144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>
                          <a:effectLst/>
                        </a:rPr>
                        <a:t>Uniformidad: Todo el conocimiento es expresado de la misma forma.</a:t>
                      </a:r>
                      <a:endParaRPr lang="es-PA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Dificultad en cubrir todo el conocimiento: Aplicaciones como el control de tráfico aéreo implicarían una cantidad de reglas que no serian manejables.</a:t>
                      </a:r>
                      <a:endParaRPr lang="es-P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extLst>
                  <a:ext uri="{0D108BD9-81ED-4DB2-BD59-A6C34878D82A}">
                    <a16:rowId xmlns:a16="http://schemas.microsoft.com/office/drawing/2014/main" val="923184567"/>
                  </a:ext>
                </a:extLst>
              </a:tr>
              <a:tr h="8878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>
                          <a:effectLst/>
                        </a:rPr>
                        <a:t>Naturalidad: Las reglas son la forma natural de expresar el conocimiento en cualquier dominio de aplicación</a:t>
                      </a:r>
                      <a:endParaRPr lang="es-PA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Difícil de predecir el resultado de la competencia entre alternativas y depende mucho de los mecanismos de control. </a:t>
                      </a:r>
                      <a:endParaRPr lang="es-P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extLst>
                  <a:ext uri="{0D108BD9-81ED-4DB2-BD59-A6C34878D82A}">
                    <a16:rowId xmlns:a16="http://schemas.microsoft.com/office/drawing/2014/main" val="1872012125"/>
                  </a:ext>
                </a:extLst>
              </a:tr>
              <a:tr h="6612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>
                          <a:effectLst/>
                        </a:rPr>
                        <a:t>Explicación: La traza de ejecución permite mostrar el proceso de razonamiento (watch rules)</a:t>
                      </a:r>
                      <a:endParaRPr lang="es-PA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Difícil expresar conocimiento mas estructurado y relaciones entre objetos.</a:t>
                      </a:r>
                      <a:endParaRPr lang="es-P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extLst>
                  <a:ext uri="{0D108BD9-81ED-4DB2-BD59-A6C34878D82A}">
                    <a16:rowId xmlns:a16="http://schemas.microsoft.com/office/drawing/2014/main" val="4218997089"/>
                  </a:ext>
                </a:extLst>
              </a:tr>
              <a:tr h="43474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>
                          <a:effectLst/>
                        </a:rPr>
                        <a:t>Simplicidad</a:t>
                      </a:r>
                      <a:endParaRPr lang="es-PA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Decisiones basadas en información local limitada</a:t>
                      </a:r>
                      <a:endParaRPr lang="es-P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extLst>
                  <a:ext uri="{0D108BD9-81ED-4DB2-BD59-A6C34878D82A}">
                    <a16:rowId xmlns:a16="http://schemas.microsoft.com/office/drawing/2014/main" val="3900802127"/>
                  </a:ext>
                </a:extLst>
              </a:tr>
              <a:tr h="6612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>
                          <a:effectLst/>
                        </a:rPr>
                        <a:t>Expresividad</a:t>
                      </a:r>
                      <a:endParaRPr lang="es-PA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400" dirty="0">
                          <a:effectLst/>
                        </a:rPr>
                        <a:t>Difícil implementar ciertas construcciones convencionales como ciclos y recursión.</a:t>
                      </a:r>
                      <a:endParaRPr lang="es-PA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530" marR="44530" marT="0" marB="0"/>
                </a:tc>
                <a:extLst>
                  <a:ext uri="{0D108BD9-81ED-4DB2-BD59-A6C34878D82A}">
                    <a16:rowId xmlns:a16="http://schemas.microsoft.com/office/drawing/2014/main" val="3989212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23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EDC526E-AFDD-724A-ACB9-E88562FA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771" y="306676"/>
            <a:ext cx="9008657" cy="652694"/>
          </a:xfr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>
            <a:normAutofit/>
          </a:bodyPr>
          <a:lstStyle/>
          <a:p>
            <a:pPr algn="ctr"/>
            <a:r>
              <a:rPr lang="es-PA" sz="2800" b="1" dirty="0"/>
              <a:t>CAPÍTULO 2-CARACTERÍSTICAS DE CLIPS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330C5C4A-AC0C-4142-A08A-715D0F1CF0C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24759" y="1124263"/>
          <a:ext cx="9708198" cy="5390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pic>
        <p:nvPicPr>
          <p:cNvPr id="8" name="Imagen 7" descr="Resultado de imagen para lenguaje c">
            <a:extLst>
              <a:ext uri="{FF2B5EF4-FFF2-40B4-BE49-F238E27FC236}">
                <a16:creationId xmlns:a16="http://schemas.microsoft.com/office/drawing/2014/main" id="{A2AE0B20-EF6D-C147-BB09-855ECA02553D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7" r="19357"/>
          <a:stretch/>
        </p:blipFill>
        <p:spPr bwMode="auto">
          <a:xfrm>
            <a:off x="10444525" y="4318780"/>
            <a:ext cx="719097" cy="9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4983DB4-9C2E-674D-97FD-CB28B40FE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3868" y="2580357"/>
            <a:ext cx="376856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2051" name="Imagen 15" descr="Resultado de imagen para MACOS X">
            <a:extLst>
              <a:ext uri="{FF2B5EF4-FFF2-40B4-BE49-F238E27FC236}">
                <a16:creationId xmlns:a16="http://schemas.microsoft.com/office/drawing/2014/main" id="{52E9F28F-D4F1-CC43-9F3A-84C6B5B63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8" t="19048" r="21343"/>
          <a:stretch>
            <a:fillRect/>
          </a:stretch>
        </p:blipFill>
        <p:spPr bwMode="auto">
          <a:xfrm>
            <a:off x="10414114" y="2438427"/>
            <a:ext cx="719097" cy="89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14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EDC526E-AFDD-724A-ACB9-E88562FA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771" y="306676"/>
            <a:ext cx="9008657" cy="652694"/>
          </a:xfr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>
            <a:normAutofit/>
          </a:bodyPr>
          <a:lstStyle/>
          <a:p>
            <a:pPr algn="ctr"/>
            <a:r>
              <a:rPr lang="es-PA" sz="2800" b="1" dirty="0"/>
              <a:t>CAPÍTULO 2-CARACTERÍSTICAS DE CLIPS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330C5C4A-AC0C-4142-A08A-715D0F1CF0C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24759" y="1124263"/>
          <a:ext cx="9708198" cy="5390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4983DB4-9C2E-674D-97FD-CB28B40FE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3868" y="2580357"/>
            <a:ext cx="376856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73464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0CB391DA-C306-4842-8CAC-C115203E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771" y="306676"/>
            <a:ext cx="9008657" cy="652694"/>
          </a:xfr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>
            <a:normAutofit/>
          </a:bodyPr>
          <a:lstStyle/>
          <a:p>
            <a:pPr algn="ctr"/>
            <a:r>
              <a:rPr lang="es-PA" sz="2800" b="1" dirty="0"/>
              <a:t>CAPÍTULO 3-TUTORIAL DE CLIPS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A3C367-F71B-774F-8F13-A28F594E6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71" y="-286349"/>
            <a:ext cx="7796540" cy="3464264"/>
          </a:xfrm>
        </p:spPr>
        <p:txBody>
          <a:bodyPr>
            <a:normAutofit/>
          </a:bodyPr>
          <a:lstStyle/>
          <a:p>
            <a:r>
              <a:rPr lang="es-PA" sz="1400" dirty="0"/>
              <a:t>TRABAJANDO CON CLIPS: Para arrancar solo se debe,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A9633A59-CF1A-3345-B44A-A9458FF81EFB}"/>
              </a:ext>
            </a:extLst>
          </p:cNvPr>
          <p:cNvGraphicFramePr/>
          <p:nvPr>
            <p:extLst/>
          </p:nvPr>
        </p:nvGraphicFramePr>
        <p:xfrm>
          <a:off x="1309572" y="1813810"/>
          <a:ext cx="9572856" cy="3490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B2088BA-707A-8540-8CF6-2D70346D1B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40312" y="5626815"/>
          <a:ext cx="7075573" cy="1063654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976868">
                  <a:extLst>
                    <a:ext uri="{9D8B030D-6E8A-4147-A177-3AD203B41FA5}">
                      <a16:colId xmlns:a16="http://schemas.microsoft.com/office/drawing/2014/main" val="1268657717"/>
                    </a:ext>
                  </a:extLst>
                </a:gridCol>
                <a:gridCol w="6098705">
                  <a:extLst>
                    <a:ext uri="{9D8B030D-6E8A-4147-A177-3AD203B41FA5}">
                      <a16:colId xmlns:a16="http://schemas.microsoft.com/office/drawing/2014/main" val="4141690711"/>
                    </a:ext>
                  </a:extLst>
                </a:gridCol>
              </a:tblGrid>
              <a:tr h="26584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200">
                          <a:effectLst/>
                        </a:rPr>
                        <a:t>(exit)</a:t>
                      </a:r>
                      <a:endParaRPr lang="es-P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200" dirty="0">
                          <a:effectLst/>
                        </a:rPr>
                        <a:t>Salir de CLIPS.</a:t>
                      </a:r>
                      <a:endParaRPr lang="es-P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5938193"/>
                  </a:ext>
                </a:extLst>
              </a:tr>
              <a:tr h="2659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200">
                          <a:effectLst/>
                        </a:rPr>
                        <a:t>(clear)</a:t>
                      </a:r>
                      <a:endParaRPr lang="es-P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200">
                          <a:effectLst/>
                        </a:rPr>
                        <a:t>Elimina datos y programas de la memoria, tal como si salieras y entraras en CLIPS.</a:t>
                      </a:r>
                      <a:endParaRPr lang="es-P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6026367"/>
                  </a:ext>
                </a:extLst>
              </a:tr>
              <a:tr h="2659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200">
                          <a:effectLst/>
                        </a:rPr>
                        <a:t>(reset)</a:t>
                      </a:r>
                      <a:endParaRPr lang="es-P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200">
                          <a:effectLst/>
                        </a:rPr>
                        <a:t>Elimina la información dinámica de la memoria y resetea la agenda.</a:t>
                      </a:r>
                      <a:endParaRPr lang="es-P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0538764"/>
                  </a:ext>
                </a:extLst>
              </a:tr>
              <a:tr h="26593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200">
                          <a:effectLst/>
                        </a:rPr>
                        <a:t>(run)</a:t>
                      </a:r>
                      <a:endParaRPr lang="es-P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1200" dirty="0">
                          <a:effectLst/>
                        </a:rPr>
                        <a:t>Comienza la ejecución de un programa en CLIPS.</a:t>
                      </a:r>
                      <a:endParaRPr lang="es-P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8598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68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B0B8A38F-0DA2-FA4E-8020-AF6E5F8A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771" y="306676"/>
            <a:ext cx="9008657" cy="652694"/>
          </a:xfr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>
            <a:normAutofit/>
          </a:bodyPr>
          <a:lstStyle/>
          <a:p>
            <a:pPr algn="ctr"/>
            <a:r>
              <a:rPr lang="es-PA" sz="2800" b="1" dirty="0"/>
              <a:t>CAPÍTULO 3-HECHOS Y REGLAS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610252C1-E14E-4B46-A1AD-F5CB38524D9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54243" y="1244184"/>
          <a:ext cx="10012997" cy="5231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1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3D1B72-1ACF-F843-A578-133DCC28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0" y="38760"/>
            <a:ext cx="1024759" cy="68192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B768DA-1997-2F41-A68F-966E8853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" r="78778" b="6666"/>
          <a:stretch/>
        </p:blipFill>
        <p:spPr>
          <a:xfrm>
            <a:off x="11167241" y="0"/>
            <a:ext cx="1024759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0B8A38F-0DA2-FA4E-8020-AF6E5F8A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771" y="306676"/>
            <a:ext cx="9008657" cy="652694"/>
          </a:xfrm>
          <a:pattFill prst="pct50">
            <a:fgClr>
              <a:srgbClr val="8EFA00"/>
            </a:fgClr>
            <a:bgClr>
              <a:srgbClr val="005493"/>
            </a:bgClr>
          </a:pattFill>
        </p:spPr>
        <p:txBody>
          <a:bodyPr>
            <a:normAutofit/>
          </a:bodyPr>
          <a:lstStyle/>
          <a:p>
            <a:pPr algn="ctr"/>
            <a:r>
              <a:rPr lang="es-PA" sz="2800" b="1" dirty="0"/>
              <a:t>CAPÍTULO 3-HECHOS Y REGLAS</a:t>
            </a: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3BA6CE0-34D8-154F-B410-9B0B3F1FF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942" y="1349113"/>
            <a:ext cx="4981299" cy="1532745"/>
          </a:xfrm>
        </p:spPr>
        <p:txBody>
          <a:bodyPr>
            <a:normAutofit/>
          </a:bodyPr>
          <a:lstStyle/>
          <a:p>
            <a:r>
              <a:rPr lang="es-PA" b="1" dirty="0"/>
              <a:t>Cada Regla tiene 3 partes</a:t>
            </a:r>
            <a:r>
              <a:rPr lang="es-PA" dirty="0"/>
              <a:t>:</a:t>
            </a:r>
          </a:p>
          <a:p>
            <a:r>
              <a:rPr lang="es-PA" dirty="0"/>
              <a:t> </a:t>
            </a:r>
            <a:r>
              <a:rPr lang="es-PA" sz="1700" dirty="0"/>
              <a:t>"si hay un hecho </a:t>
            </a:r>
            <a:r>
              <a:rPr lang="es-PA" sz="1700" b="1" dirty="0"/>
              <a:t>(animal-es PERRO)</a:t>
            </a:r>
            <a:r>
              <a:rPr lang="es-PA" sz="1700" dirty="0"/>
              <a:t> en la MT, entonces asevera otro hecho, </a:t>
            </a:r>
            <a:r>
              <a:rPr lang="es-PA" sz="1700" b="1" dirty="0"/>
              <a:t>(sonido-es GUAU)</a:t>
            </a:r>
            <a:r>
              <a:rPr lang="es-PA" sz="1700" dirty="0"/>
              <a:t>, en la MT". 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1B3D6BDD-38EA-2449-B0F1-0180F1934FF8}"/>
              </a:ext>
            </a:extLst>
          </p:cNvPr>
          <p:cNvGraphicFramePr/>
          <p:nvPr>
            <p:extLst/>
          </p:nvPr>
        </p:nvGraphicFramePr>
        <p:xfrm>
          <a:off x="6185942" y="2881858"/>
          <a:ext cx="5131201" cy="4365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88A5319-7980-6C49-B9B7-7F5A57D11035}"/>
              </a:ext>
            </a:extLst>
          </p:cNvPr>
          <p:cNvGraphicFramePr/>
          <p:nvPr>
            <p:extLst/>
          </p:nvPr>
        </p:nvGraphicFramePr>
        <p:xfrm>
          <a:off x="1219200" y="1379092"/>
          <a:ext cx="4876800" cy="5478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276216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75</TotalTime>
  <Words>1525</Words>
  <Application>Microsoft Office PowerPoint</Application>
  <PresentationFormat>Panorámica</PresentationFormat>
  <Paragraphs>168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Arial Unicode MS</vt:lpstr>
      <vt:lpstr>Bernard MT Condensed</vt:lpstr>
      <vt:lpstr>Century Gothic</vt:lpstr>
      <vt:lpstr>Times New Roman</vt:lpstr>
      <vt:lpstr>Wingdings 3</vt:lpstr>
      <vt:lpstr>Ion</vt:lpstr>
      <vt:lpstr>CLIPS</vt:lpstr>
      <vt:lpstr>INTRODUCCIÓN</vt:lpstr>
      <vt:lpstr>CAPÍTULO 1- HISTORIA Y FUNCIONAMIENTO DE LA HERRAMIENTA</vt:lpstr>
      <vt:lpstr>Presentación de PowerPoint</vt:lpstr>
      <vt:lpstr>CAPÍTULO 2-CARACTERÍSTICAS DE CLIPS</vt:lpstr>
      <vt:lpstr>CAPÍTULO 2-CARACTERÍSTICAS DE CLIPS</vt:lpstr>
      <vt:lpstr>CAPÍTULO 3-TUTORIAL DE CLIPS</vt:lpstr>
      <vt:lpstr>CAPÍTULO 3-HECHOS Y REGLAS</vt:lpstr>
      <vt:lpstr>CAPÍTULO 3-HECHOS Y REGLAS</vt:lpstr>
      <vt:lpstr>CAPÍTULO 3 - COMBINACIÓN DE ELEMENTOS CONDICIONALES CON AND, OR Y NOT </vt:lpstr>
      <vt:lpstr>CAPÍTULO 3 – ALMACENAMIENTO DE REGLAS </vt:lpstr>
      <vt:lpstr>CAPÍTULO 3 – UTILIDADES DE CLIPS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CLIPS</dc:title>
  <dc:creator>jian ku</dc:creator>
  <cp:lastModifiedBy>jian ku</cp:lastModifiedBy>
  <cp:revision>4</cp:revision>
  <dcterms:created xsi:type="dcterms:W3CDTF">2019-12-18T15:57:32Z</dcterms:created>
  <dcterms:modified xsi:type="dcterms:W3CDTF">2019-12-19T06:32:47Z</dcterms:modified>
</cp:coreProperties>
</file>